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60" r:id="rId1"/>
    <p:sldMasterId id="2147483881" r:id="rId2"/>
  </p:sldMasterIdLst>
  <p:notesMasterIdLst>
    <p:notesMasterId r:id="rId53"/>
  </p:notesMasterIdLst>
  <p:handoutMasterIdLst>
    <p:handoutMasterId r:id="rId54"/>
  </p:handoutMasterIdLst>
  <p:sldIdLst>
    <p:sldId id="309" r:id="rId3"/>
    <p:sldId id="356" r:id="rId4"/>
    <p:sldId id="357" r:id="rId5"/>
    <p:sldId id="358" r:id="rId6"/>
    <p:sldId id="352" r:id="rId7"/>
    <p:sldId id="350" r:id="rId8"/>
    <p:sldId id="329" r:id="rId9"/>
    <p:sldId id="355" r:id="rId10"/>
    <p:sldId id="334" r:id="rId11"/>
    <p:sldId id="330" r:id="rId12"/>
    <p:sldId id="331" r:id="rId13"/>
    <p:sldId id="332" r:id="rId14"/>
    <p:sldId id="333" r:id="rId15"/>
    <p:sldId id="354" r:id="rId16"/>
    <p:sldId id="318" r:id="rId17"/>
    <p:sldId id="369" r:id="rId18"/>
    <p:sldId id="363" r:id="rId19"/>
    <p:sldId id="359" r:id="rId20"/>
    <p:sldId id="324" r:id="rId21"/>
    <p:sldId id="370" r:id="rId22"/>
    <p:sldId id="366" r:id="rId23"/>
    <p:sldId id="368" r:id="rId24"/>
    <p:sldId id="371" r:id="rId25"/>
    <p:sldId id="364" r:id="rId26"/>
    <p:sldId id="365" r:id="rId27"/>
    <p:sldId id="351" r:id="rId28"/>
    <p:sldId id="325" r:id="rId29"/>
    <p:sldId id="360" r:id="rId30"/>
    <p:sldId id="319" r:id="rId31"/>
    <p:sldId id="335" r:id="rId32"/>
    <p:sldId id="336" r:id="rId33"/>
    <p:sldId id="343" r:id="rId34"/>
    <p:sldId id="337" r:id="rId35"/>
    <p:sldId id="339" r:id="rId36"/>
    <p:sldId id="338" r:id="rId37"/>
    <p:sldId id="340" r:id="rId38"/>
    <p:sldId id="341" r:id="rId39"/>
    <p:sldId id="361" r:id="rId40"/>
    <p:sldId id="345" r:id="rId41"/>
    <p:sldId id="344" r:id="rId42"/>
    <p:sldId id="342" r:id="rId43"/>
    <p:sldId id="346" r:id="rId44"/>
    <p:sldId id="347" r:id="rId45"/>
    <p:sldId id="313" r:id="rId46"/>
    <p:sldId id="348" r:id="rId47"/>
    <p:sldId id="349" r:id="rId48"/>
    <p:sldId id="316" r:id="rId49"/>
    <p:sldId id="353" r:id="rId50"/>
    <p:sldId id="323" r:id="rId51"/>
    <p:sldId id="362" r:id="rId52"/>
  </p:sldIdLst>
  <p:sldSz cx="9144000" cy="5143500" type="screen16x9"/>
  <p:notesSz cx="6858000" cy="9144000"/>
  <p:embeddedFontLst>
    <p:embeddedFont>
      <p:font typeface="Calibri" panose="020F0502020204030204" pitchFamily="34" charset="0"/>
      <p:regular r:id="rId55"/>
      <p:bold r:id="rId56"/>
      <p:italic r:id="rId57"/>
      <p:boldItalic r:id="rId58"/>
    </p:embeddedFont>
    <p:embeddedFont>
      <p:font typeface="Open Sans" pitchFamily="2" charset="0"/>
      <p:regular r:id="rId59"/>
      <p:bold r:id="rId60"/>
      <p:italic r:id="rId61"/>
      <p:boldItalic r:id="rId62"/>
    </p:embeddedFont>
    <p:embeddedFont>
      <p:font typeface="Ubuntu Mono" panose="020B0509030602030204" pitchFamily="49" charset="0"/>
      <p:regular r:id="rId63"/>
      <p:bold r:id="rId64"/>
      <p:italic r:id="rId65"/>
      <p:boldItalic r:id="rId66"/>
    </p:embeddedFont>
  </p:embeddedFontLst>
  <p:defaultTextStyle>
    <a:defPPr>
      <a:defRPr lang="de-DE"/>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C525"/>
    <a:srgbClr val="DD8047"/>
    <a:srgbClr val="262A31"/>
    <a:srgbClr val="151B20"/>
    <a:srgbClr val="696170"/>
    <a:srgbClr val="EC7602"/>
    <a:srgbClr val="13314F"/>
    <a:srgbClr val="072D50"/>
    <a:srgbClr val="FF5451"/>
    <a:srgbClr val="B2B2B2"/>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2982" autoAdjust="0"/>
  </p:normalViewPr>
  <p:slideViewPr>
    <p:cSldViewPr snapToGrid="0" snapToObjects="1" showGuides="1">
      <p:cViewPr varScale="1">
        <p:scale>
          <a:sx n="110" d="100"/>
          <a:sy n="110" d="100"/>
        </p:scale>
        <p:origin x="1626" y="90"/>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showGuides="1">
      <p:cViewPr varScale="1">
        <p:scale>
          <a:sx n="85" d="100"/>
          <a:sy n="85" d="100"/>
        </p:scale>
        <p:origin x="3804"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9.fntdata"/><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font" Target="fonts/font12.fntdata"/><Relationship Id="rId5" Type="http://schemas.openxmlformats.org/officeDocument/2006/relationships/slide" Target="slides/slide3.xml"/><Relationship Id="rId61" Type="http://schemas.openxmlformats.org/officeDocument/2006/relationships/font" Target="fonts/font7.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5.fntdata"/><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62" Type="http://schemas.openxmlformats.org/officeDocument/2006/relationships/font" Target="fonts/font8.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3.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6.fntdata"/><Relationship Id="rId65"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font" Target="fonts/font1.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F5FF86-4032-4899-B47D-8B01AD1B214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de-DE"/>
        </a:p>
      </dgm:t>
    </dgm:pt>
    <dgm:pt modelId="{BAE0CABD-B980-4DE3-A441-B428BE1EA1A3}">
      <dgm:prSet phldrT="[Text]"/>
      <dgm:spPr/>
      <dgm:t>
        <a:bodyPr/>
        <a:lstStyle/>
        <a:p>
          <a:r>
            <a:rPr lang="de-DE" dirty="0">
              <a:latin typeface="Open Sans" panose="020B0606030504020204" pitchFamily="34" charset="0"/>
              <a:ea typeface="Open Sans" panose="020B0606030504020204" pitchFamily="34" charset="0"/>
              <a:cs typeface="Open Sans" panose="020B0606030504020204" pitchFamily="34" charset="0"/>
            </a:rPr>
            <a:t>ca. 1,7 Mio.</a:t>
          </a:r>
          <a:br>
            <a:rPr lang="de-DE" dirty="0">
              <a:latin typeface="Open Sans" panose="020B0606030504020204" pitchFamily="34" charset="0"/>
              <a:ea typeface="Open Sans" panose="020B0606030504020204" pitchFamily="34" charset="0"/>
              <a:cs typeface="Open Sans" panose="020B0606030504020204" pitchFamily="34" charset="0"/>
            </a:rPr>
          </a:br>
          <a:r>
            <a:rPr lang="de-DE" dirty="0">
              <a:latin typeface="Open Sans" panose="020B0606030504020204" pitchFamily="34" charset="0"/>
              <a:ea typeface="Open Sans" panose="020B0606030504020204" pitchFamily="34" charset="0"/>
              <a:cs typeface="Open Sans" panose="020B0606030504020204" pitchFamily="34" charset="0"/>
            </a:rPr>
            <a:t>Zeitschriftenartikel</a:t>
          </a:r>
        </a:p>
      </dgm:t>
    </dgm:pt>
    <dgm:pt modelId="{A7E17ACC-C476-4057-8D52-8DF517A7EFF2}" type="parTrans" cxnId="{819E10A1-CEB9-4874-8F9E-9B0C3FC52169}">
      <dgm:prSet/>
      <dgm:spPr/>
      <dgm:t>
        <a:bodyPr/>
        <a:lstStyle/>
        <a:p>
          <a:endParaRPr lang="de-DE"/>
        </a:p>
      </dgm:t>
    </dgm:pt>
    <dgm:pt modelId="{AA0873C2-50AC-4CA8-B3C0-1AFF3CEE160D}" type="sibTrans" cxnId="{819E10A1-CEB9-4874-8F9E-9B0C3FC52169}">
      <dgm:prSet/>
      <dgm:spPr/>
      <dgm:t>
        <a:bodyPr/>
        <a:lstStyle/>
        <a:p>
          <a:endParaRPr lang="de-DE"/>
        </a:p>
      </dgm:t>
    </dgm:pt>
    <dgm:pt modelId="{825C151C-055F-49A8-B43E-4D29FD4FF94E}">
      <dgm:prSet phldrT="[Text]"/>
      <dgm:spPr/>
      <dgm:t>
        <a:bodyPr/>
        <a:lstStyle/>
        <a:p>
          <a:r>
            <a:rPr lang="de-DE" dirty="0">
              <a:latin typeface="Open Sans" panose="020B0606030504020204" pitchFamily="34" charset="0"/>
              <a:ea typeface="Open Sans" panose="020B0606030504020204" pitchFamily="34" charset="0"/>
              <a:cs typeface="Open Sans" panose="020B0606030504020204" pitchFamily="34" charset="0"/>
            </a:rPr>
            <a:t>ca. 500.000</a:t>
          </a:r>
          <a:br>
            <a:rPr lang="de-DE" dirty="0">
              <a:latin typeface="Open Sans" panose="020B0606030504020204" pitchFamily="34" charset="0"/>
              <a:ea typeface="Open Sans" panose="020B0606030504020204" pitchFamily="34" charset="0"/>
              <a:cs typeface="Open Sans" panose="020B0606030504020204" pitchFamily="34" charset="0"/>
            </a:rPr>
          </a:br>
          <a:r>
            <a:rPr lang="de-DE" dirty="0">
              <a:latin typeface="Open Sans" panose="020B0606030504020204" pitchFamily="34" charset="0"/>
              <a:ea typeface="Open Sans" panose="020B0606030504020204" pitchFamily="34" charset="0"/>
              <a:cs typeface="Open Sans" panose="020B0606030504020204" pitchFamily="34" charset="0"/>
            </a:rPr>
            <a:t>Bücher und E-Books</a:t>
          </a:r>
        </a:p>
      </dgm:t>
    </dgm:pt>
    <dgm:pt modelId="{7E947A82-AE32-48DC-B43B-A6EBD79882B4}" type="parTrans" cxnId="{813688DC-C5BD-4A64-9F51-4B83D65BA8B8}">
      <dgm:prSet/>
      <dgm:spPr/>
      <dgm:t>
        <a:bodyPr/>
        <a:lstStyle/>
        <a:p>
          <a:endParaRPr lang="de-DE"/>
        </a:p>
      </dgm:t>
    </dgm:pt>
    <dgm:pt modelId="{63CAC93B-4B3F-4A4D-8B30-8F2040105A0A}" type="sibTrans" cxnId="{813688DC-C5BD-4A64-9F51-4B83D65BA8B8}">
      <dgm:prSet/>
      <dgm:spPr/>
      <dgm:t>
        <a:bodyPr/>
        <a:lstStyle/>
        <a:p>
          <a:endParaRPr lang="de-DE"/>
        </a:p>
      </dgm:t>
    </dgm:pt>
    <dgm:pt modelId="{0552DA11-5999-49BC-9111-E8071921AEF8}">
      <dgm:prSet/>
      <dgm:spPr/>
      <dgm:t>
        <a:bodyPr/>
        <a:lstStyle/>
        <a:p>
          <a:r>
            <a:rPr lang="de-DE" dirty="0">
              <a:latin typeface="Open Sans" panose="020B0606030504020204" pitchFamily="34" charset="0"/>
              <a:ea typeface="Open Sans" panose="020B0606030504020204" pitchFamily="34" charset="0"/>
              <a:cs typeface="Open Sans" panose="020B0606030504020204" pitchFamily="34" charset="0"/>
            </a:rPr>
            <a:t>ca. 520.000</a:t>
          </a:r>
          <a:br>
            <a:rPr lang="de-DE" dirty="0">
              <a:latin typeface="Open Sans" panose="020B0606030504020204" pitchFamily="34" charset="0"/>
              <a:ea typeface="Open Sans" panose="020B0606030504020204" pitchFamily="34" charset="0"/>
              <a:cs typeface="Open Sans" panose="020B0606030504020204" pitchFamily="34" charset="0"/>
            </a:rPr>
          </a:br>
          <a:r>
            <a:rPr lang="de-DE" dirty="0">
              <a:latin typeface="Open Sans" panose="020B0606030504020204" pitchFamily="34" charset="0"/>
              <a:ea typeface="Open Sans" panose="020B0606030504020204" pitchFamily="34" charset="0"/>
              <a:cs typeface="Open Sans" panose="020B0606030504020204" pitchFamily="34" charset="0"/>
            </a:rPr>
            <a:t>Videos</a:t>
          </a:r>
        </a:p>
      </dgm:t>
    </dgm:pt>
    <dgm:pt modelId="{58A92C03-C204-4427-87DE-1CC7887E809A}" type="parTrans" cxnId="{F043386D-CA9E-4CCE-AE93-45125746959D}">
      <dgm:prSet/>
      <dgm:spPr/>
      <dgm:t>
        <a:bodyPr/>
        <a:lstStyle/>
        <a:p>
          <a:endParaRPr lang="de-DE"/>
        </a:p>
      </dgm:t>
    </dgm:pt>
    <dgm:pt modelId="{B09EACF0-E502-4242-932F-E152716DF13C}" type="sibTrans" cxnId="{F043386D-CA9E-4CCE-AE93-45125746959D}">
      <dgm:prSet/>
      <dgm:spPr/>
      <dgm:t>
        <a:bodyPr/>
        <a:lstStyle/>
        <a:p>
          <a:endParaRPr lang="de-DE"/>
        </a:p>
      </dgm:t>
    </dgm:pt>
    <dgm:pt modelId="{DCD89043-3DF8-4CC1-94AD-C49086A58E88}">
      <dgm:prSet/>
      <dgm:spPr/>
      <dgm:t>
        <a:bodyPr/>
        <a:lstStyle/>
        <a:p>
          <a:r>
            <a:rPr lang="de-DE" dirty="0">
              <a:latin typeface="Open Sans" panose="020B0606030504020204" pitchFamily="34" charset="0"/>
              <a:ea typeface="Open Sans" panose="020B0606030504020204" pitchFamily="34" charset="0"/>
              <a:cs typeface="Open Sans" panose="020B0606030504020204" pitchFamily="34" charset="0"/>
            </a:rPr>
            <a:t>ca. 35.000 Gesamtaufnahmen von Zeitschriften und Schriftenreihen</a:t>
          </a:r>
        </a:p>
      </dgm:t>
    </dgm:pt>
    <dgm:pt modelId="{44D3856E-E48F-4B24-BB97-F123035EA025}" type="parTrans" cxnId="{AC3AE448-9209-4A67-A9FC-E4CD88862E1B}">
      <dgm:prSet/>
      <dgm:spPr/>
      <dgm:t>
        <a:bodyPr/>
        <a:lstStyle/>
        <a:p>
          <a:endParaRPr lang="de-DE"/>
        </a:p>
      </dgm:t>
    </dgm:pt>
    <dgm:pt modelId="{DEB8650C-63FC-49EF-A017-9AFA9DBB3EDA}" type="sibTrans" cxnId="{AC3AE448-9209-4A67-A9FC-E4CD88862E1B}">
      <dgm:prSet/>
      <dgm:spPr/>
      <dgm:t>
        <a:bodyPr/>
        <a:lstStyle/>
        <a:p>
          <a:endParaRPr lang="de-DE"/>
        </a:p>
      </dgm:t>
    </dgm:pt>
    <dgm:pt modelId="{BECABAC7-18C4-4BEA-955D-B7188921199B}">
      <dgm:prSet/>
      <dgm:spPr/>
      <dgm:t>
        <a:bodyPr/>
        <a:lstStyle/>
        <a:p>
          <a:r>
            <a:rPr lang="de-DE" dirty="0">
              <a:latin typeface="Open Sans" panose="020B0606030504020204" pitchFamily="34" charset="0"/>
              <a:ea typeface="Open Sans" panose="020B0606030504020204" pitchFamily="34" charset="0"/>
              <a:cs typeface="Open Sans" panose="020B0606030504020204" pitchFamily="34" charset="0"/>
            </a:rPr>
            <a:t>ca. 30.000 Hochschulschriften</a:t>
          </a:r>
        </a:p>
      </dgm:t>
    </dgm:pt>
    <dgm:pt modelId="{B2867AAA-AE8A-43F4-81C6-E6B1BB36C105}" type="parTrans" cxnId="{9945F288-1F37-4EFA-8CF4-1D69C3D3D910}">
      <dgm:prSet/>
      <dgm:spPr/>
      <dgm:t>
        <a:bodyPr/>
        <a:lstStyle/>
        <a:p>
          <a:endParaRPr lang="de-DE"/>
        </a:p>
      </dgm:t>
    </dgm:pt>
    <dgm:pt modelId="{4EE1CF52-6B20-4C21-A578-ED45E4F7485C}" type="sibTrans" cxnId="{9945F288-1F37-4EFA-8CF4-1D69C3D3D910}">
      <dgm:prSet/>
      <dgm:spPr/>
      <dgm:t>
        <a:bodyPr/>
        <a:lstStyle/>
        <a:p>
          <a:endParaRPr lang="de-DE"/>
        </a:p>
      </dgm:t>
    </dgm:pt>
    <dgm:pt modelId="{467BDC6A-CBDA-4E40-85A1-9B6D2A71DE46}">
      <dgm:prSet custT="1"/>
      <dgm:spPr/>
      <dgm:t>
        <a:bodyPr/>
        <a:lstStyle/>
        <a:p>
          <a:r>
            <a:rPr lang="de-DE" sz="2000" b="1" dirty="0">
              <a:latin typeface="Ubuntu Mono" panose="020B0509030602030204" pitchFamily="49" charset="0"/>
              <a:ea typeface="Open Sans" panose="020B0606030504020204" pitchFamily="34" charset="0"/>
              <a:cs typeface="Open Sans" panose="020B0606030504020204" pitchFamily="34" charset="0"/>
            </a:rPr>
            <a:t>derzeit knapp </a:t>
          </a:r>
          <a:r>
            <a:rPr lang="de-DE" sz="2800" b="1" dirty="0">
              <a:latin typeface="Ubuntu Mono" panose="020B0509030602030204" pitchFamily="49" charset="0"/>
              <a:ea typeface="Open Sans" panose="020B0606030504020204" pitchFamily="34" charset="0"/>
              <a:cs typeface="Open Sans" panose="020B0606030504020204" pitchFamily="34" charset="0"/>
            </a:rPr>
            <a:t>3 Mio.</a:t>
          </a:r>
          <a:br>
            <a:rPr lang="de-DE" sz="2800" b="1" dirty="0">
              <a:latin typeface="Ubuntu Mono" panose="020B0509030602030204" pitchFamily="49" charset="0"/>
              <a:ea typeface="Open Sans" panose="020B0606030504020204" pitchFamily="34" charset="0"/>
              <a:cs typeface="Open Sans" panose="020B0606030504020204" pitchFamily="34" charset="0"/>
            </a:rPr>
          </a:br>
          <a:r>
            <a:rPr lang="de-DE" sz="2000" b="1" dirty="0">
              <a:latin typeface="Ubuntu Mono" panose="020B0509030602030204" pitchFamily="49" charset="0"/>
              <a:ea typeface="Open Sans" panose="020B0606030504020204" pitchFamily="34" charset="0"/>
              <a:cs typeface="Open Sans" panose="020B0606030504020204" pitchFamily="34" charset="0"/>
            </a:rPr>
            <a:t>Datensätze aus über 35 Datenquellen</a:t>
          </a:r>
        </a:p>
        <a:p>
          <a:r>
            <a:rPr lang="de-DE" sz="1050" dirty="0">
              <a:latin typeface="Open Sans" panose="020B0606030504020204" pitchFamily="34" charset="0"/>
              <a:ea typeface="Open Sans" panose="020B0606030504020204" pitchFamily="34" charset="0"/>
              <a:cs typeface="Open Sans" panose="020B0606030504020204" pitchFamily="34" charset="0"/>
            </a:rPr>
            <a:t>(davon ca. 2,1 Mio. Onlineressourcen und ca. 250.000 Open Access-Quellen)</a:t>
          </a:r>
        </a:p>
      </dgm:t>
    </dgm:pt>
    <dgm:pt modelId="{DD752349-9816-4BDA-A8B1-46F5321C66E1}" type="parTrans" cxnId="{4142E217-EDC7-4E32-B152-ABF8EDC520EE}">
      <dgm:prSet/>
      <dgm:spPr/>
      <dgm:t>
        <a:bodyPr/>
        <a:lstStyle/>
        <a:p>
          <a:endParaRPr lang="de-DE"/>
        </a:p>
      </dgm:t>
    </dgm:pt>
    <dgm:pt modelId="{33B4C668-3FEA-45EC-978D-2FFDE84AA7D4}" type="sibTrans" cxnId="{4142E217-EDC7-4E32-B152-ABF8EDC520EE}">
      <dgm:prSet/>
      <dgm:spPr/>
      <dgm:t>
        <a:bodyPr/>
        <a:lstStyle/>
        <a:p>
          <a:endParaRPr lang="de-DE"/>
        </a:p>
      </dgm:t>
    </dgm:pt>
    <dgm:pt modelId="{4A5FE44B-70AD-441F-B322-058C837C8C14}">
      <dgm:prSet/>
      <dgm:spPr/>
      <dgm:t>
        <a:bodyPr/>
        <a:lstStyle/>
        <a:p>
          <a:r>
            <a:rPr lang="de-DE" dirty="0">
              <a:latin typeface="Open Sans" panose="020B0606030504020204" pitchFamily="34" charset="0"/>
              <a:ea typeface="Open Sans" panose="020B0606030504020204" pitchFamily="34" charset="0"/>
              <a:cs typeface="Open Sans" panose="020B0606030504020204" pitchFamily="34" charset="0"/>
            </a:rPr>
            <a:t>ca. 7.000</a:t>
          </a:r>
          <a:br>
            <a:rPr lang="de-DE" dirty="0">
              <a:latin typeface="Open Sans" panose="020B0606030504020204" pitchFamily="34" charset="0"/>
              <a:ea typeface="Open Sans" panose="020B0606030504020204" pitchFamily="34" charset="0"/>
              <a:cs typeface="Open Sans" panose="020B0606030504020204" pitchFamily="34" charset="0"/>
            </a:rPr>
          </a:br>
          <a:r>
            <a:rPr lang="de-DE" dirty="0">
              <a:latin typeface="Open Sans" panose="020B0606030504020204" pitchFamily="34" charset="0"/>
              <a:ea typeface="Open Sans" panose="020B0606030504020204" pitchFamily="34" charset="0"/>
              <a:cs typeface="Open Sans" panose="020B0606030504020204" pitchFamily="34" charset="0"/>
            </a:rPr>
            <a:t>Bildmaterialien</a:t>
          </a:r>
        </a:p>
      </dgm:t>
    </dgm:pt>
    <dgm:pt modelId="{8BE23D55-9EBB-4412-8FC8-60BA49F88412}" type="parTrans" cxnId="{E873C59C-8BCD-4293-9190-E669E1E98D9B}">
      <dgm:prSet/>
      <dgm:spPr/>
      <dgm:t>
        <a:bodyPr/>
        <a:lstStyle/>
        <a:p>
          <a:endParaRPr lang="de-DE"/>
        </a:p>
      </dgm:t>
    </dgm:pt>
    <dgm:pt modelId="{294D5A28-FAAC-4117-ADD0-5E5839BD5DF4}" type="sibTrans" cxnId="{E873C59C-8BCD-4293-9190-E669E1E98D9B}">
      <dgm:prSet/>
      <dgm:spPr/>
      <dgm:t>
        <a:bodyPr/>
        <a:lstStyle/>
        <a:p>
          <a:endParaRPr lang="de-DE"/>
        </a:p>
      </dgm:t>
    </dgm:pt>
    <dgm:pt modelId="{FC7CE83D-DA11-4582-A25E-4E7F0A1C8708}">
      <dgm:prSet phldrT="[Text]"/>
      <dgm:spPr/>
      <dgm:t>
        <a:bodyPr/>
        <a:lstStyle/>
        <a:p>
          <a:r>
            <a:rPr lang="de-DE" dirty="0">
              <a:latin typeface="Open Sans" panose="020B0606030504020204" pitchFamily="34" charset="0"/>
              <a:ea typeface="Open Sans" panose="020B0606030504020204" pitchFamily="34" charset="0"/>
              <a:cs typeface="Open Sans" panose="020B0606030504020204" pitchFamily="34" charset="0"/>
            </a:rPr>
            <a:t>ca. 140.000 Audiomedien</a:t>
          </a:r>
        </a:p>
      </dgm:t>
    </dgm:pt>
    <dgm:pt modelId="{45B16FF4-46B4-4A18-9C56-E3C119FDA276}" type="parTrans" cxnId="{4BF56B2F-1D5C-45C0-A2B6-5E3EEE552780}">
      <dgm:prSet/>
      <dgm:spPr/>
    </dgm:pt>
    <dgm:pt modelId="{2A5A8F99-796F-48F9-829C-5EB2EB317095}" type="sibTrans" cxnId="{4BF56B2F-1D5C-45C0-A2B6-5E3EEE552780}">
      <dgm:prSet/>
      <dgm:spPr/>
    </dgm:pt>
    <dgm:pt modelId="{12A7EE0B-F4E3-43D8-9000-7F7037C10008}" type="pres">
      <dgm:prSet presAssocID="{C1F5FF86-4032-4899-B47D-8B01AD1B2140}" presName="diagram" presStyleCnt="0">
        <dgm:presLayoutVars>
          <dgm:dir/>
          <dgm:resizeHandles val="exact"/>
        </dgm:presLayoutVars>
      </dgm:prSet>
      <dgm:spPr/>
    </dgm:pt>
    <dgm:pt modelId="{5D377350-C625-4D96-8C46-15D3D4822BCC}" type="pres">
      <dgm:prSet presAssocID="{467BDC6A-CBDA-4E40-85A1-9B6D2A71DE46}" presName="node" presStyleLbl="node1" presStyleIdx="0" presStyleCnt="8" custScaleX="371734">
        <dgm:presLayoutVars>
          <dgm:bulletEnabled val="1"/>
        </dgm:presLayoutVars>
      </dgm:prSet>
      <dgm:spPr/>
    </dgm:pt>
    <dgm:pt modelId="{E4B21BF8-44CA-46F2-A33E-B219C2B0B73E}" type="pres">
      <dgm:prSet presAssocID="{33B4C668-3FEA-45EC-978D-2FFDE84AA7D4}" presName="sibTrans" presStyleCnt="0"/>
      <dgm:spPr/>
    </dgm:pt>
    <dgm:pt modelId="{857F0BA7-7D03-47F9-8CD2-6FEE525E00FC}" type="pres">
      <dgm:prSet presAssocID="{BAE0CABD-B980-4DE3-A441-B428BE1EA1A3}" presName="node" presStyleLbl="node1" presStyleIdx="1" presStyleCnt="8">
        <dgm:presLayoutVars>
          <dgm:bulletEnabled val="1"/>
        </dgm:presLayoutVars>
      </dgm:prSet>
      <dgm:spPr/>
    </dgm:pt>
    <dgm:pt modelId="{90E1B9F6-C445-4D4E-98B5-AF420673ED6E}" type="pres">
      <dgm:prSet presAssocID="{AA0873C2-50AC-4CA8-B3C0-1AFF3CEE160D}" presName="sibTrans" presStyleCnt="0"/>
      <dgm:spPr/>
    </dgm:pt>
    <dgm:pt modelId="{743B0874-D6FD-4EF6-A2DC-8A1BFD01C3AC}" type="pres">
      <dgm:prSet presAssocID="{825C151C-055F-49A8-B43E-4D29FD4FF94E}" presName="node" presStyleLbl="node1" presStyleIdx="2" presStyleCnt="8">
        <dgm:presLayoutVars>
          <dgm:bulletEnabled val="1"/>
        </dgm:presLayoutVars>
      </dgm:prSet>
      <dgm:spPr/>
    </dgm:pt>
    <dgm:pt modelId="{FF9CD41C-2949-4A53-BC30-050A0E9285AD}" type="pres">
      <dgm:prSet presAssocID="{63CAC93B-4B3F-4A4D-8B30-8F2040105A0A}" presName="sibTrans" presStyleCnt="0"/>
      <dgm:spPr/>
    </dgm:pt>
    <dgm:pt modelId="{E6889064-2EB6-4EC4-9F37-F2FB2F06229A}" type="pres">
      <dgm:prSet presAssocID="{0552DA11-5999-49BC-9111-E8071921AEF8}" presName="node" presStyleLbl="node1" presStyleIdx="3" presStyleCnt="8">
        <dgm:presLayoutVars>
          <dgm:bulletEnabled val="1"/>
        </dgm:presLayoutVars>
      </dgm:prSet>
      <dgm:spPr/>
    </dgm:pt>
    <dgm:pt modelId="{1A8110CC-C262-43F4-A997-43232E17393B}" type="pres">
      <dgm:prSet presAssocID="{B09EACF0-E502-4242-932F-E152716DF13C}" presName="sibTrans" presStyleCnt="0"/>
      <dgm:spPr/>
    </dgm:pt>
    <dgm:pt modelId="{F7E3ECED-20C3-47FF-8524-2748EB4C0728}" type="pres">
      <dgm:prSet presAssocID="{FC7CE83D-DA11-4582-A25E-4E7F0A1C8708}" presName="node" presStyleLbl="node1" presStyleIdx="4" presStyleCnt="8">
        <dgm:presLayoutVars>
          <dgm:bulletEnabled val="1"/>
        </dgm:presLayoutVars>
      </dgm:prSet>
      <dgm:spPr/>
    </dgm:pt>
    <dgm:pt modelId="{F68DA3AB-0FF6-4E8E-A55F-459DBE4FC0DB}" type="pres">
      <dgm:prSet presAssocID="{2A5A8F99-796F-48F9-829C-5EB2EB317095}" presName="sibTrans" presStyleCnt="0"/>
      <dgm:spPr/>
    </dgm:pt>
    <dgm:pt modelId="{811A6780-EA56-4E63-8777-35A15A898787}" type="pres">
      <dgm:prSet presAssocID="{DCD89043-3DF8-4CC1-94AD-C49086A58E88}" presName="node" presStyleLbl="node1" presStyleIdx="5" presStyleCnt="8">
        <dgm:presLayoutVars>
          <dgm:bulletEnabled val="1"/>
        </dgm:presLayoutVars>
      </dgm:prSet>
      <dgm:spPr/>
    </dgm:pt>
    <dgm:pt modelId="{BB654F69-8B63-4C9D-B3F4-79B736D88A34}" type="pres">
      <dgm:prSet presAssocID="{DEB8650C-63FC-49EF-A017-9AFA9DBB3EDA}" presName="sibTrans" presStyleCnt="0"/>
      <dgm:spPr/>
    </dgm:pt>
    <dgm:pt modelId="{759A0D98-9A2C-4E75-A2DF-6B9E6C5602DC}" type="pres">
      <dgm:prSet presAssocID="{BECABAC7-18C4-4BEA-955D-B7188921199B}" presName="node" presStyleLbl="node1" presStyleIdx="6" presStyleCnt="8">
        <dgm:presLayoutVars>
          <dgm:bulletEnabled val="1"/>
        </dgm:presLayoutVars>
      </dgm:prSet>
      <dgm:spPr/>
    </dgm:pt>
    <dgm:pt modelId="{820EF06A-69CE-469C-A60E-6867C1486A14}" type="pres">
      <dgm:prSet presAssocID="{4EE1CF52-6B20-4C21-A578-ED45E4F7485C}" presName="sibTrans" presStyleCnt="0"/>
      <dgm:spPr/>
    </dgm:pt>
    <dgm:pt modelId="{DC3DB242-73F1-46D8-94F1-617559674311}" type="pres">
      <dgm:prSet presAssocID="{4A5FE44B-70AD-441F-B322-058C837C8C14}" presName="node" presStyleLbl="node1" presStyleIdx="7" presStyleCnt="8">
        <dgm:presLayoutVars>
          <dgm:bulletEnabled val="1"/>
        </dgm:presLayoutVars>
      </dgm:prSet>
      <dgm:spPr/>
    </dgm:pt>
  </dgm:ptLst>
  <dgm:cxnLst>
    <dgm:cxn modelId="{4142E217-EDC7-4E32-B152-ABF8EDC520EE}" srcId="{C1F5FF86-4032-4899-B47D-8B01AD1B2140}" destId="{467BDC6A-CBDA-4E40-85A1-9B6D2A71DE46}" srcOrd="0" destOrd="0" parTransId="{DD752349-9816-4BDA-A8B1-46F5321C66E1}" sibTransId="{33B4C668-3FEA-45EC-978D-2FFDE84AA7D4}"/>
    <dgm:cxn modelId="{DEF64723-27F4-4C0E-94C7-B5FE0B75A694}" type="presOf" srcId="{DCD89043-3DF8-4CC1-94AD-C49086A58E88}" destId="{811A6780-EA56-4E63-8777-35A15A898787}" srcOrd="0" destOrd="0" presId="urn:microsoft.com/office/officeart/2005/8/layout/default"/>
    <dgm:cxn modelId="{223D672A-BFC1-49A8-9648-E2957B52A45A}" type="presOf" srcId="{BECABAC7-18C4-4BEA-955D-B7188921199B}" destId="{759A0D98-9A2C-4E75-A2DF-6B9E6C5602DC}" srcOrd="0" destOrd="0" presId="urn:microsoft.com/office/officeart/2005/8/layout/default"/>
    <dgm:cxn modelId="{4BF56B2F-1D5C-45C0-A2B6-5E3EEE552780}" srcId="{C1F5FF86-4032-4899-B47D-8B01AD1B2140}" destId="{FC7CE83D-DA11-4582-A25E-4E7F0A1C8708}" srcOrd="4" destOrd="0" parTransId="{45B16FF4-46B4-4A18-9C56-E3C119FDA276}" sibTransId="{2A5A8F99-796F-48F9-829C-5EB2EB317095}"/>
    <dgm:cxn modelId="{73F63E44-26A1-444A-A01C-B4F87D40FA5A}" type="presOf" srcId="{825C151C-055F-49A8-B43E-4D29FD4FF94E}" destId="{743B0874-D6FD-4EF6-A2DC-8A1BFD01C3AC}" srcOrd="0" destOrd="0" presId="urn:microsoft.com/office/officeart/2005/8/layout/default"/>
    <dgm:cxn modelId="{AC3AE448-9209-4A67-A9FC-E4CD88862E1B}" srcId="{C1F5FF86-4032-4899-B47D-8B01AD1B2140}" destId="{DCD89043-3DF8-4CC1-94AD-C49086A58E88}" srcOrd="5" destOrd="0" parTransId="{44D3856E-E48F-4B24-BB97-F123035EA025}" sibTransId="{DEB8650C-63FC-49EF-A017-9AFA9DBB3EDA}"/>
    <dgm:cxn modelId="{E843C96B-0A7F-484B-A0BD-49C4A179213C}" type="presOf" srcId="{BAE0CABD-B980-4DE3-A441-B428BE1EA1A3}" destId="{857F0BA7-7D03-47F9-8CD2-6FEE525E00FC}" srcOrd="0" destOrd="0" presId="urn:microsoft.com/office/officeart/2005/8/layout/default"/>
    <dgm:cxn modelId="{F043386D-CA9E-4CCE-AE93-45125746959D}" srcId="{C1F5FF86-4032-4899-B47D-8B01AD1B2140}" destId="{0552DA11-5999-49BC-9111-E8071921AEF8}" srcOrd="3" destOrd="0" parTransId="{58A92C03-C204-4427-87DE-1CC7887E809A}" sibTransId="{B09EACF0-E502-4242-932F-E152716DF13C}"/>
    <dgm:cxn modelId="{90B8AB72-3EC8-4C38-95FC-829427A7EAAE}" type="presOf" srcId="{467BDC6A-CBDA-4E40-85A1-9B6D2A71DE46}" destId="{5D377350-C625-4D96-8C46-15D3D4822BCC}" srcOrd="0" destOrd="0" presId="urn:microsoft.com/office/officeart/2005/8/layout/default"/>
    <dgm:cxn modelId="{DEC23D79-78F1-40CC-ABEC-CB2D7731E4E8}" type="presOf" srcId="{FC7CE83D-DA11-4582-A25E-4E7F0A1C8708}" destId="{F7E3ECED-20C3-47FF-8524-2748EB4C0728}" srcOrd="0" destOrd="0" presId="urn:microsoft.com/office/officeart/2005/8/layout/default"/>
    <dgm:cxn modelId="{9945F288-1F37-4EFA-8CF4-1D69C3D3D910}" srcId="{C1F5FF86-4032-4899-B47D-8B01AD1B2140}" destId="{BECABAC7-18C4-4BEA-955D-B7188921199B}" srcOrd="6" destOrd="0" parTransId="{B2867AAA-AE8A-43F4-81C6-E6B1BB36C105}" sibTransId="{4EE1CF52-6B20-4C21-A578-ED45E4F7485C}"/>
    <dgm:cxn modelId="{E873C59C-8BCD-4293-9190-E669E1E98D9B}" srcId="{C1F5FF86-4032-4899-B47D-8B01AD1B2140}" destId="{4A5FE44B-70AD-441F-B322-058C837C8C14}" srcOrd="7" destOrd="0" parTransId="{8BE23D55-9EBB-4412-8FC8-60BA49F88412}" sibTransId="{294D5A28-FAAC-4117-ADD0-5E5839BD5DF4}"/>
    <dgm:cxn modelId="{819E10A1-CEB9-4874-8F9E-9B0C3FC52169}" srcId="{C1F5FF86-4032-4899-B47D-8B01AD1B2140}" destId="{BAE0CABD-B980-4DE3-A441-B428BE1EA1A3}" srcOrd="1" destOrd="0" parTransId="{A7E17ACC-C476-4057-8D52-8DF517A7EFF2}" sibTransId="{AA0873C2-50AC-4CA8-B3C0-1AFF3CEE160D}"/>
    <dgm:cxn modelId="{7B86FFA3-6F04-4B5D-BD84-4D391ABA7287}" type="presOf" srcId="{0552DA11-5999-49BC-9111-E8071921AEF8}" destId="{E6889064-2EB6-4EC4-9F37-F2FB2F06229A}" srcOrd="0" destOrd="0" presId="urn:microsoft.com/office/officeart/2005/8/layout/default"/>
    <dgm:cxn modelId="{856ADDBA-C2A8-4C6E-BD0E-B61F08F323AD}" type="presOf" srcId="{4A5FE44B-70AD-441F-B322-058C837C8C14}" destId="{DC3DB242-73F1-46D8-94F1-617559674311}" srcOrd="0" destOrd="0" presId="urn:microsoft.com/office/officeart/2005/8/layout/default"/>
    <dgm:cxn modelId="{DE848ACE-4466-4E68-B45C-13E8AA3361F9}" type="presOf" srcId="{C1F5FF86-4032-4899-B47D-8B01AD1B2140}" destId="{12A7EE0B-F4E3-43D8-9000-7F7037C10008}" srcOrd="0" destOrd="0" presId="urn:microsoft.com/office/officeart/2005/8/layout/default"/>
    <dgm:cxn modelId="{813688DC-C5BD-4A64-9F51-4B83D65BA8B8}" srcId="{C1F5FF86-4032-4899-B47D-8B01AD1B2140}" destId="{825C151C-055F-49A8-B43E-4D29FD4FF94E}" srcOrd="2" destOrd="0" parTransId="{7E947A82-AE32-48DC-B43B-A6EBD79882B4}" sibTransId="{63CAC93B-4B3F-4A4D-8B30-8F2040105A0A}"/>
    <dgm:cxn modelId="{E68940CC-084B-4228-96A8-163D1B0B9C3B}" type="presParOf" srcId="{12A7EE0B-F4E3-43D8-9000-7F7037C10008}" destId="{5D377350-C625-4D96-8C46-15D3D4822BCC}" srcOrd="0" destOrd="0" presId="urn:microsoft.com/office/officeart/2005/8/layout/default"/>
    <dgm:cxn modelId="{90D9D982-6720-4C2F-ADFF-6987E678A41B}" type="presParOf" srcId="{12A7EE0B-F4E3-43D8-9000-7F7037C10008}" destId="{E4B21BF8-44CA-46F2-A33E-B219C2B0B73E}" srcOrd="1" destOrd="0" presId="urn:microsoft.com/office/officeart/2005/8/layout/default"/>
    <dgm:cxn modelId="{15CAE00C-6C8A-4223-9122-17B7B9D554B0}" type="presParOf" srcId="{12A7EE0B-F4E3-43D8-9000-7F7037C10008}" destId="{857F0BA7-7D03-47F9-8CD2-6FEE525E00FC}" srcOrd="2" destOrd="0" presId="urn:microsoft.com/office/officeart/2005/8/layout/default"/>
    <dgm:cxn modelId="{2691AC1C-86D3-44B2-BE03-8231869F1F24}" type="presParOf" srcId="{12A7EE0B-F4E3-43D8-9000-7F7037C10008}" destId="{90E1B9F6-C445-4D4E-98B5-AF420673ED6E}" srcOrd="3" destOrd="0" presId="urn:microsoft.com/office/officeart/2005/8/layout/default"/>
    <dgm:cxn modelId="{7B3327B5-CB7F-452D-89CF-C98B5E7A1D76}" type="presParOf" srcId="{12A7EE0B-F4E3-43D8-9000-7F7037C10008}" destId="{743B0874-D6FD-4EF6-A2DC-8A1BFD01C3AC}" srcOrd="4" destOrd="0" presId="urn:microsoft.com/office/officeart/2005/8/layout/default"/>
    <dgm:cxn modelId="{636E5399-A90B-4AEB-AE7B-A74005D2FA96}" type="presParOf" srcId="{12A7EE0B-F4E3-43D8-9000-7F7037C10008}" destId="{FF9CD41C-2949-4A53-BC30-050A0E9285AD}" srcOrd="5" destOrd="0" presId="urn:microsoft.com/office/officeart/2005/8/layout/default"/>
    <dgm:cxn modelId="{8ECB269B-4731-4B67-83CA-D455084EBC01}" type="presParOf" srcId="{12A7EE0B-F4E3-43D8-9000-7F7037C10008}" destId="{E6889064-2EB6-4EC4-9F37-F2FB2F06229A}" srcOrd="6" destOrd="0" presId="urn:microsoft.com/office/officeart/2005/8/layout/default"/>
    <dgm:cxn modelId="{903CE029-DD62-45EF-95EC-D9D08312DC08}" type="presParOf" srcId="{12A7EE0B-F4E3-43D8-9000-7F7037C10008}" destId="{1A8110CC-C262-43F4-A997-43232E17393B}" srcOrd="7" destOrd="0" presId="urn:microsoft.com/office/officeart/2005/8/layout/default"/>
    <dgm:cxn modelId="{C909EDDB-FF97-4CEE-912F-DA560600DDDB}" type="presParOf" srcId="{12A7EE0B-F4E3-43D8-9000-7F7037C10008}" destId="{F7E3ECED-20C3-47FF-8524-2748EB4C0728}" srcOrd="8" destOrd="0" presId="urn:microsoft.com/office/officeart/2005/8/layout/default"/>
    <dgm:cxn modelId="{CCBDF7E5-D15E-4C0A-871A-91E393FF67C9}" type="presParOf" srcId="{12A7EE0B-F4E3-43D8-9000-7F7037C10008}" destId="{F68DA3AB-0FF6-4E8E-A55F-459DBE4FC0DB}" srcOrd="9" destOrd="0" presId="urn:microsoft.com/office/officeart/2005/8/layout/default"/>
    <dgm:cxn modelId="{67DAB1EA-46B8-43FE-8431-F405418E9FB1}" type="presParOf" srcId="{12A7EE0B-F4E3-43D8-9000-7F7037C10008}" destId="{811A6780-EA56-4E63-8777-35A15A898787}" srcOrd="10" destOrd="0" presId="urn:microsoft.com/office/officeart/2005/8/layout/default"/>
    <dgm:cxn modelId="{ECA165F2-B61E-4370-81F4-E18022F50E53}" type="presParOf" srcId="{12A7EE0B-F4E3-43D8-9000-7F7037C10008}" destId="{BB654F69-8B63-4C9D-B3F4-79B736D88A34}" srcOrd="11" destOrd="0" presId="urn:microsoft.com/office/officeart/2005/8/layout/default"/>
    <dgm:cxn modelId="{3BA1F523-1B17-4A72-9F6D-E7C9E16FA4D7}" type="presParOf" srcId="{12A7EE0B-F4E3-43D8-9000-7F7037C10008}" destId="{759A0D98-9A2C-4E75-A2DF-6B9E6C5602DC}" srcOrd="12" destOrd="0" presId="urn:microsoft.com/office/officeart/2005/8/layout/default"/>
    <dgm:cxn modelId="{9E70C522-0DCF-4282-BA1E-AEAF6DE173A2}" type="presParOf" srcId="{12A7EE0B-F4E3-43D8-9000-7F7037C10008}" destId="{820EF06A-69CE-469C-A60E-6867C1486A14}" srcOrd="13" destOrd="0" presId="urn:microsoft.com/office/officeart/2005/8/layout/default"/>
    <dgm:cxn modelId="{7B4668CA-4265-4626-BA33-2C3CA81812FB}" type="presParOf" srcId="{12A7EE0B-F4E3-43D8-9000-7F7037C10008}" destId="{DC3DB242-73F1-46D8-94F1-617559674311}"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77350-C625-4D96-8C46-15D3D4822BCC}">
      <dsp:nvSpPr>
        <dsp:cNvPr id="0" name=""/>
        <dsp:cNvSpPr/>
      </dsp:nvSpPr>
      <dsp:spPr>
        <a:xfrm>
          <a:off x="730402" y="1491"/>
          <a:ext cx="5541657" cy="89445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b="1" kern="1200" dirty="0">
              <a:latin typeface="Ubuntu Mono" panose="020B0509030602030204" pitchFamily="49" charset="0"/>
              <a:ea typeface="Open Sans" panose="020B0606030504020204" pitchFamily="34" charset="0"/>
              <a:cs typeface="Open Sans" panose="020B0606030504020204" pitchFamily="34" charset="0"/>
            </a:rPr>
            <a:t>derzeit knapp </a:t>
          </a:r>
          <a:r>
            <a:rPr lang="de-DE" sz="2800" b="1" kern="1200" dirty="0">
              <a:latin typeface="Ubuntu Mono" panose="020B0509030602030204" pitchFamily="49" charset="0"/>
              <a:ea typeface="Open Sans" panose="020B0606030504020204" pitchFamily="34" charset="0"/>
              <a:cs typeface="Open Sans" panose="020B0606030504020204" pitchFamily="34" charset="0"/>
            </a:rPr>
            <a:t>3 Mio.</a:t>
          </a:r>
          <a:br>
            <a:rPr lang="de-DE" sz="2800" b="1" kern="1200" dirty="0">
              <a:latin typeface="Ubuntu Mono" panose="020B0509030602030204" pitchFamily="49" charset="0"/>
              <a:ea typeface="Open Sans" panose="020B0606030504020204" pitchFamily="34" charset="0"/>
              <a:cs typeface="Open Sans" panose="020B0606030504020204" pitchFamily="34" charset="0"/>
            </a:rPr>
          </a:br>
          <a:r>
            <a:rPr lang="de-DE" sz="2000" b="1" kern="1200" dirty="0">
              <a:latin typeface="Ubuntu Mono" panose="020B0509030602030204" pitchFamily="49" charset="0"/>
              <a:ea typeface="Open Sans" panose="020B0606030504020204" pitchFamily="34" charset="0"/>
              <a:cs typeface="Open Sans" panose="020B0606030504020204" pitchFamily="34" charset="0"/>
            </a:rPr>
            <a:t>Datensätze aus über 35 Datenquellen</a:t>
          </a:r>
        </a:p>
        <a:p>
          <a:pPr marL="0" lvl="0" indent="0" algn="ctr" defTabSz="889000">
            <a:lnSpc>
              <a:spcPct val="90000"/>
            </a:lnSpc>
            <a:spcBef>
              <a:spcPct val="0"/>
            </a:spcBef>
            <a:spcAft>
              <a:spcPct val="35000"/>
            </a:spcAft>
            <a:buNone/>
          </a:pPr>
          <a:r>
            <a:rPr lang="de-DE" sz="1050" kern="1200" dirty="0">
              <a:latin typeface="Open Sans" panose="020B0606030504020204" pitchFamily="34" charset="0"/>
              <a:ea typeface="Open Sans" panose="020B0606030504020204" pitchFamily="34" charset="0"/>
              <a:cs typeface="Open Sans" panose="020B0606030504020204" pitchFamily="34" charset="0"/>
            </a:rPr>
            <a:t>(davon ca. 2,1 Mio. Onlineressourcen und ca. 250.000 Open Access-Quellen)</a:t>
          </a:r>
        </a:p>
      </dsp:txBody>
      <dsp:txXfrm>
        <a:off x="730402" y="1491"/>
        <a:ext cx="5541657" cy="894455"/>
      </dsp:txXfrm>
    </dsp:sp>
    <dsp:sp modelId="{857F0BA7-7D03-47F9-8CD2-6FEE525E00FC}">
      <dsp:nvSpPr>
        <dsp:cNvPr id="0" name=""/>
        <dsp:cNvSpPr/>
      </dsp:nvSpPr>
      <dsp:spPr>
        <a:xfrm>
          <a:off x="296100" y="1045022"/>
          <a:ext cx="1490758" cy="89445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dirty="0">
              <a:latin typeface="Open Sans" panose="020B0606030504020204" pitchFamily="34" charset="0"/>
              <a:ea typeface="Open Sans" panose="020B0606030504020204" pitchFamily="34" charset="0"/>
              <a:cs typeface="Open Sans" panose="020B0606030504020204" pitchFamily="34" charset="0"/>
            </a:rPr>
            <a:t>ca. 1,7 Mio.</a:t>
          </a:r>
          <a:br>
            <a:rPr lang="de-DE" sz="1100" kern="1200" dirty="0">
              <a:latin typeface="Open Sans" panose="020B0606030504020204" pitchFamily="34" charset="0"/>
              <a:ea typeface="Open Sans" panose="020B0606030504020204" pitchFamily="34" charset="0"/>
              <a:cs typeface="Open Sans" panose="020B0606030504020204" pitchFamily="34" charset="0"/>
            </a:rPr>
          </a:br>
          <a:r>
            <a:rPr lang="de-DE" sz="1100" kern="1200" dirty="0">
              <a:latin typeface="Open Sans" panose="020B0606030504020204" pitchFamily="34" charset="0"/>
              <a:ea typeface="Open Sans" panose="020B0606030504020204" pitchFamily="34" charset="0"/>
              <a:cs typeface="Open Sans" panose="020B0606030504020204" pitchFamily="34" charset="0"/>
            </a:rPr>
            <a:t>Zeitschriftenartikel</a:t>
          </a:r>
        </a:p>
      </dsp:txBody>
      <dsp:txXfrm>
        <a:off x="296100" y="1045022"/>
        <a:ext cx="1490758" cy="894455"/>
      </dsp:txXfrm>
    </dsp:sp>
    <dsp:sp modelId="{743B0874-D6FD-4EF6-A2DC-8A1BFD01C3AC}">
      <dsp:nvSpPr>
        <dsp:cNvPr id="0" name=""/>
        <dsp:cNvSpPr/>
      </dsp:nvSpPr>
      <dsp:spPr>
        <a:xfrm>
          <a:off x="1935934" y="1045022"/>
          <a:ext cx="1490758" cy="89445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dirty="0">
              <a:latin typeface="Open Sans" panose="020B0606030504020204" pitchFamily="34" charset="0"/>
              <a:ea typeface="Open Sans" panose="020B0606030504020204" pitchFamily="34" charset="0"/>
              <a:cs typeface="Open Sans" panose="020B0606030504020204" pitchFamily="34" charset="0"/>
            </a:rPr>
            <a:t>ca. 500.000</a:t>
          </a:r>
          <a:br>
            <a:rPr lang="de-DE" sz="1100" kern="1200" dirty="0">
              <a:latin typeface="Open Sans" panose="020B0606030504020204" pitchFamily="34" charset="0"/>
              <a:ea typeface="Open Sans" panose="020B0606030504020204" pitchFamily="34" charset="0"/>
              <a:cs typeface="Open Sans" panose="020B0606030504020204" pitchFamily="34" charset="0"/>
            </a:rPr>
          </a:br>
          <a:r>
            <a:rPr lang="de-DE" sz="1100" kern="1200" dirty="0">
              <a:latin typeface="Open Sans" panose="020B0606030504020204" pitchFamily="34" charset="0"/>
              <a:ea typeface="Open Sans" panose="020B0606030504020204" pitchFamily="34" charset="0"/>
              <a:cs typeface="Open Sans" panose="020B0606030504020204" pitchFamily="34" charset="0"/>
            </a:rPr>
            <a:t>Bücher und E-Books</a:t>
          </a:r>
        </a:p>
      </dsp:txBody>
      <dsp:txXfrm>
        <a:off x="1935934" y="1045022"/>
        <a:ext cx="1490758" cy="894455"/>
      </dsp:txXfrm>
    </dsp:sp>
    <dsp:sp modelId="{E6889064-2EB6-4EC4-9F37-F2FB2F06229A}">
      <dsp:nvSpPr>
        <dsp:cNvPr id="0" name=""/>
        <dsp:cNvSpPr/>
      </dsp:nvSpPr>
      <dsp:spPr>
        <a:xfrm>
          <a:off x="3575769" y="1045022"/>
          <a:ext cx="1490758" cy="89445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dirty="0">
              <a:latin typeface="Open Sans" panose="020B0606030504020204" pitchFamily="34" charset="0"/>
              <a:ea typeface="Open Sans" panose="020B0606030504020204" pitchFamily="34" charset="0"/>
              <a:cs typeface="Open Sans" panose="020B0606030504020204" pitchFamily="34" charset="0"/>
            </a:rPr>
            <a:t>ca. 520.000</a:t>
          </a:r>
          <a:br>
            <a:rPr lang="de-DE" sz="1100" kern="1200" dirty="0">
              <a:latin typeface="Open Sans" panose="020B0606030504020204" pitchFamily="34" charset="0"/>
              <a:ea typeface="Open Sans" panose="020B0606030504020204" pitchFamily="34" charset="0"/>
              <a:cs typeface="Open Sans" panose="020B0606030504020204" pitchFamily="34" charset="0"/>
            </a:rPr>
          </a:br>
          <a:r>
            <a:rPr lang="de-DE" sz="1100" kern="1200" dirty="0">
              <a:latin typeface="Open Sans" panose="020B0606030504020204" pitchFamily="34" charset="0"/>
              <a:ea typeface="Open Sans" panose="020B0606030504020204" pitchFamily="34" charset="0"/>
              <a:cs typeface="Open Sans" panose="020B0606030504020204" pitchFamily="34" charset="0"/>
            </a:rPr>
            <a:t>Videos</a:t>
          </a:r>
        </a:p>
      </dsp:txBody>
      <dsp:txXfrm>
        <a:off x="3575769" y="1045022"/>
        <a:ext cx="1490758" cy="894455"/>
      </dsp:txXfrm>
    </dsp:sp>
    <dsp:sp modelId="{F7E3ECED-20C3-47FF-8524-2748EB4C0728}">
      <dsp:nvSpPr>
        <dsp:cNvPr id="0" name=""/>
        <dsp:cNvSpPr/>
      </dsp:nvSpPr>
      <dsp:spPr>
        <a:xfrm>
          <a:off x="5215604" y="1045022"/>
          <a:ext cx="1490758" cy="894455"/>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dirty="0">
              <a:latin typeface="Open Sans" panose="020B0606030504020204" pitchFamily="34" charset="0"/>
              <a:ea typeface="Open Sans" panose="020B0606030504020204" pitchFamily="34" charset="0"/>
              <a:cs typeface="Open Sans" panose="020B0606030504020204" pitchFamily="34" charset="0"/>
            </a:rPr>
            <a:t>ca. 140.000 Audiomedien</a:t>
          </a:r>
        </a:p>
      </dsp:txBody>
      <dsp:txXfrm>
        <a:off x="5215604" y="1045022"/>
        <a:ext cx="1490758" cy="894455"/>
      </dsp:txXfrm>
    </dsp:sp>
    <dsp:sp modelId="{811A6780-EA56-4E63-8777-35A15A898787}">
      <dsp:nvSpPr>
        <dsp:cNvPr id="0" name=""/>
        <dsp:cNvSpPr/>
      </dsp:nvSpPr>
      <dsp:spPr>
        <a:xfrm>
          <a:off x="1116017" y="2088553"/>
          <a:ext cx="1490758" cy="89445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dirty="0">
              <a:latin typeface="Open Sans" panose="020B0606030504020204" pitchFamily="34" charset="0"/>
              <a:ea typeface="Open Sans" panose="020B0606030504020204" pitchFamily="34" charset="0"/>
              <a:cs typeface="Open Sans" panose="020B0606030504020204" pitchFamily="34" charset="0"/>
            </a:rPr>
            <a:t>ca. 35.000 Gesamtaufnahmen von Zeitschriften und Schriftenreihen</a:t>
          </a:r>
        </a:p>
      </dsp:txBody>
      <dsp:txXfrm>
        <a:off x="1116017" y="2088553"/>
        <a:ext cx="1490758" cy="894455"/>
      </dsp:txXfrm>
    </dsp:sp>
    <dsp:sp modelId="{759A0D98-9A2C-4E75-A2DF-6B9E6C5602DC}">
      <dsp:nvSpPr>
        <dsp:cNvPr id="0" name=""/>
        <dsp:cNvSpPr/>
      </dsp:nvSpPr>
      <dsp:spPr>
        <a:xfrm>
          <a:off x="2755852" y="2088553"/>
          <a:ext cx="1490758" cy="89445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dirty="0">
              <a:latin typeface="Open Sans" panose="020B0606030504020204" pitchFamily="34" charset="0"/>
              <a:ea typeface="Open Sans" panose="020B0606030504020204" pitchFamily="34" charset="0"/>
              <a:cs typeface="Open Sans" panose="020B0606030504020204" pitchFamily="34" charset="0"/>
            </a:rPr>
            <a:t>ca. 30.000 Hochschulschriften</a:t>
          </a:r>
        </a:p>
      </dsp:txBody>
      <dsp:txXfrm>
        <a:off x="2755852" y="2088553"/>
        <a:ext cx="1490758" cy="894455"/>
      </dsp:txXfrm>
    </dsp:sp>
    <dsp:sp modelId="{DC3DB242-73F1-46D8-94F1-617559674311}">
      <dsp:nvSpPr>
        <dsp:cNvPr id="0" name=""/>
        <dsp:cNvSpPr/>
      </dsp:nvSpPr>
      <dsp:spPr>
        <a:xfrm>
          <a:off x="4395686" y="2088553"/>
          <a:ext cx="1490758" cy="89445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dirty="0">
              <a:latin typeface="Open Sans" panose="020B0606030504020204" pitchFamily="34" charset="0"/>
              <a:ea typeface="Open Sans" panose="020B0606030504020204" pitchFamily="34" charset="0"/>
              <a:cs typeface="Open Sans" panose="020B0606030504020204" pitchFamily="34" charset="0"/>
            </a:rPr>
            <a:t>ca. 7.000</a:t>
          </a:r>
          <a:br>
            <a:rPr lang="de-DE" sz="1100" kern="1200" dirty="0">
              <a:latin typeface="Open Sans" panose="020B0606030504020204" pitchFamily="34" charset="0"/>
              <a:ea typeface="Open Sans" panose="020B0606030504020204" pitchFamily="34" charset="0"/>
              <a:cs typeface="Open Sans" panose="020B0606030504020204" pitchFamily="34" charset="0"/>
            </a:rPr>
          </a:br>
          <a:r>
            <a:rPr lang="de-DE" sz="1100" kern="1200" dirty="0">
              <a:latin typeface="Open Sans" panose="020B0606030504020204" pitchFamily="34" charset="0"/>
              <a:ea typeface="Open Sans" panose="020B0606030504020204" pitchFamily="34" charset="0"/>
              <a:cs typeface="Open Sans" panose="020B0606030504020204" pitchFamily="34" charset="0"/>
            </a:rPr>
            <a:t>Bildmaterialien</a:t>
          </a:r>
        </a:p>
      </dsp:txBody>
      <dsp:txXfrm>
        <a:off x="4395686" y="2088553"/>
        <a:ext cx="1490758" cy="89445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de-DE" dirty="0">
              <a:latin typeface="Arial" panose="020B0604020202020204" pitchFamily="34" charset="0"/>
              <a:cs typeface="Arial" panose="020B0604020202020204" pitchFamily="34" charset="0"/>
            </a:endParaRPr>
          </a:p>
        </p:txBody>
      </p:sp>
      <p:sp>
        <p:nvSpPr>
          <p:cNvPr id="3" name="Datumsplatzhalt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02D1D50A-91A0-4313-AF41-8FA8C1A6F672}" type="datetimeFigureOut">
              <a:rPr lang="de-DE" altLang="de-DE">
                <a:latin typeface="Arial" panose="020B0604020202020204" pitchFamily="34" charset="0"/>
                <a:cs typeface="Arial" panose="020B0604020202020204" pitchFamily="34" charset="0"/>
              </a:rPr>
              <a:pPr>
                <a:defRPr/>
              </a:pPr>
              <a:t>13.01.2023</a:t>
            </a:fld>
            <a:endParaRPr lang="de-DE" altLang="de-DE" dirty="0">
              <a:latin typeface="Arial" panose="020B0604020202020204" pitchFamily="34" charset="0"/>
              <a:cs typeface="Arial" panose="020B0604020202020204" pitchFamily="34" charset="0"/>
            </a:endParaRPr>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de-DE" dirty="0">
              <a:latin typeface="Arial" panose="020B0604020202020204" pitchFamily="34" charset="0"/>
              <a:cs typeface="Arial" panose="020B0604020202020204" pitchFamily="34" charset="0"/>
            </a:endParaRPr>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835DF71-E1E2-47C3-B9FA-47C07B346B8B}" type="slidenum">
              <a:rPr lang="de-DE" altLang="de-DE">
                <a:latin typeface="Arial" panose="020B0604020202020204" pitchFamily="34" charset="0"/>
                <a:cs typeface="Arial" panose="020B0604020202020204" pitchFamily="34" charset="0"/>
              </a:rPr>
              <a:pPr>
                <a:defRPr/>
              </a:pPr>
              <a:t>‹Nr.›</a:t>
            </a:fld>
            <a:endParaRPr lang="de-DE" alt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67005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Arial" panose="020B0604020202020204" pitchFamily="34" charset="0"/>
                <a:ea typeface="+mn-ea"/>
                <a:cs typeface="Arial" panose="020B0604020202020204" pitchFamily="34" charset="0"/>
              </a:defRPr>
            </a:lvl1pPr>
          </a:lstStyle>
          <a:p>
            <a:pPr>
              <a:defRPr/>
            </a:pPr>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cs typeface="Arial" panose="020B0604020202020204" pitchFamily="34" charset="0"/>
              </a:defRPr>
            </a:lvl1pPr>
          </a:lstStyle>
          <a:p>
            <a:pPr>
              <a:defRPr/>
            </a:pPr>
            <a:fld id="{91E3895C-9893-433E-BD86-ABF19E357674}" type="datetimeFigureOut">
              <a:rPr lang="de-DE" altLang="de-DE" smtClean="0"/>
              <a:pPr>
                <a:defRPr/>
              </a:pPr>
              <a:t>13.01.2023</a:t>
            </a:fld>
            <a:endParaRPr lang="de-DE" altLang="de-DE" dirty="0"/>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de-DE" altLang="de-DE" noProof="0" dirty="0"/>
              <a:t>Mastertextformat bearbeiten</a:t>
            </a:r>
          </a:p>
          <a:p>
            <a:pPr lvl="1"/>
            <a:r>
              <a:rPr lang="de-DE" altLang="de-DE" noProof="0" dirty="0"/>
              <a:t>Zweite Ebene</a:t>
            </a:r>
          </a:p>
          <a:p>
            <a:pPr lvl="2"/>
            <a:r>
              <a:rPr lang="de-DE" altLang="de-DE" noProof="0" dirty="0"/>
              <a:t>Dritte Ebene</a:t>
            </a:r>
          </a:p>
          <a:p>
            <a:pPr lvl="3"/>
            <a:r>
              <a:rPr lang="de-DE" altLang="de-DE" noProof="0" dirty="0"/>
              <a:t>Vierte Ebene</a:t>
            </a:r>
          </a:p>
          <a:p>
            <a:pPr lvl="4"/>
            <a:r>
              <a:rPr lang="de-DE" altLang="de-DE" noProof="0" dirty="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panose="020B0604020202020204" pitchFamily="34" charset="0"/>
                <a:ea typeface="+mn-ea"/>
                <a:cs typeface="Arial" panose="020B0604020202020204" pitchFamily="34" charset="0"/>
              </a:defRPr>
            </a:lvl1pPr>
          </a:lstStyle>
          <a:p>
            <a:pPr>
              <a:defRPr/>
            </a:pPr>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cs typeface="Arial" panose="020B0604020202020204" pitchFamily="34" charset="0"/>
              </a:defRPr>
            </a:lvl1pPr>
          </a:lstStyle>
          <a:p>
            <a:pPr>
              <a:defRPr/>
            </a:pPr>
            <a:fld id="{FF73AAAE-5F9A-4204-AFEA-00ECD2D60F92}" type="slidenum">
              <a:rPr lang="de-DE" altLang="de-DE" smtClean="0"/>
              <a:pPr>
                <a:defRPr/>
              </a:pPr>
              <a:t>‹Nr.›</a:t>
            </a:fld>
            <a:endParaRPr lang="de-DE" altLang="de-DE" dirty="0"/>
          </a:p>
        </p:txBody>
      </p:sp>
    </p:spTree>
    <p:extLst>
      <p:ext uri="{BB962C8B-B14F-4D97-AF65-F5344CB8AC3E}">
        <p14:creationId xmlns:p14="http://schemas.microsoft.com/office/powerpoint/2010/main" val="71754161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457200" algn="l" defTabSz="457200"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914400" algn="l" defTabSz="457200"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371600" algn="l" defTabSz="457200"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1828800" algn="l" defTabSz="457200"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1240" indent="-181240">
              <a:buFontTx/>
              <a:buChar char="-"/>
            </a:pPr>
            <a:r>
              <a:rPr lang="de-DE" dirty="0"/>
              <a:t>https://adlr.link ist die zentrale URL</a:t>
            </a:r>
            <a:r>
              <a:rPr lang="de-DE" baseline="0" dirty="0"/>
              <a:t> für den Fachinformationsdienst </a:t>
            </a:r>
            <a:r>
              <a:rPr lang="de-DE" baseline="0" dirty="0" err="1"/>
              <a:t>adlr.link</a:t>
            </a:r>
            <a:r>
              <a:rPr lang="de-DE" baseline="0" dirty="0"/>
              <a:t>.</a:t>
            </a:r>
          </a:p>
          <a:p>
            <a:pPr marL="181240" indent="-181240">
              <a:buFontTx/>
              <a:buChar char="-"/>
            </a:pPr>
            <a:endParaRPr lang="de-DE" baseline="0" dirty="0"/>
          </a:p>
          <a:p>
            <a:pPr marL="181240" indent="-181240">
              <a:buFontTx/>
              <a:buChar char="-"/>
            </a:pPr>
            <a:r>
              <a:rPr lang="de-DE" b="1" i="1" baseline="0" dirty="0"/>
              <a:t>NB: </a:t>
            </a:r>
            <a:r>
              <a:rPr lang="de-DE" i="1" baseline="0" dirty="0"/>
              <a:t>Diese Schulung kann auch so verwendet werden, dass die </a:t>
            </a:r>
            <a:r>
              <a:rPr lang="de-DE" i="1" baseline="0" dirty="0" err="1"/>
              <a:t>Zuhörer:innen</a:t>
            </a:r>
            <a:r>
              <a:rPr lang="de-DE" i="1" baseline="0" dirty="0"/>
              <a:t> parallel sich die Website anschauen bzw. Recherchen probehalber durchführen. Dies kann hilfreich sein, weil so evtl. Fragestellungen auftauchen, die mittels dieser Präsentation beantwortet werden können.</a:t>
            </a:r>
          </a:p>
          <a:p>
            <a:pPr marL="181240" indent="-181240">
              <a:buFontTx/>
              <a:buChar char="-"/>
            </a:pPr>
            <a:endParaRPr lang="de-DE" i="1" baseline="0" dirty="0"/>
          </a:p>
          <a:p>
            <a:pPr marL="181240" indent="-181240">
              <a:buFontTx/>
              <a:buChar char="-"/>
            </a:pPr>
            <a:r>
              <a:rPr lang="de-DE" b="1" i="1" baseline="0" dirty="0"/>
              <a:t>NB: </a:t>
            </a:r>
            <a:r>
              <a:rPr lang="de-DE" i="1" baseline="0" dirty="0"/>
              <a:t>Es ist auch möglich, Funktionen „live“ beim Vortrag direkt auf der Website durchzuführen. Es wird empfohlen, dass sich </a:t>
            </a:r>
            <a:r>
              <a:rPr lang="de-DE" i="1" baseline="0" dirty="0" err="1"/>
              <a:t>Referent:innen</a:t>
            </a:r>
            <a:r>
              <a:rPr lang="de-DE" i="1" baseline="0" dirty="0"/>
              <a:t> vorher für ein Konto registrieren, um alle Funktionalitäten zeigen zu können.</a:t>
            </a:r>
            <a:endParaRPr lang="de-DE" i="1" dirty="0"/>
          </a:p>
          <a:p>
            <a:endParaRPr lang="de-DE" dirty="0"/>
          </a:p>
        </p:txBody>
      </p:sp>
      <p:sp>
        <p:nvSpPr>
          <p:cNvPr id="4" name="Foliennummernplatzhalter 3"/>
          <p:cNvSpPr>
            <a:spLocks noGrp="1"/>
          </p:cNvSpPr>
          <p:nvPr>
            <p:ph type="sldNum" sz="quarter" idx="10"/>
          </p:nvPr>
        </p:nvSpPr>
        <p:spPr/>
        <p:txBody>
          <a:bodyPr/>
          <a:lstStyle/>
          <a:p>
            <a:pPr>
              <a:defRPr/>
            </a:pPr>
            <a:fld id="{FF73AAAE-5F9A-4204-AFEA-00ECD2D60F92}" type="slidenum">
              <a:rPr lang="de-DE" altLang="de-DE" smtClean="0"/>
              <a:pPr>
                <a:defRPr/>
              </a:pPr>
              <a:t>1</a:t>
            </a:fld>
            <a:endParaRPr lang="de-DE" altLang="de-DE"/>
          </a:p>
        </p:txBody>
      </p:sp>
    </p:spTree>
    <p:extLst>
      <p:ext uri="{BB962C8B-B14F-4D97-AF65-F5344CB8AC3E}">
        <p14:creationId xmlns:p14="http://schemas.microsoft.com/office/powerpoint/2010/main" val="3325519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1240" indent="-181240">
              <a:buFontTx/>
              <a:buChar char="-"/>
            </a:pPr>
            <a:r>
              <a:rPr lang="de-DE" dirty="0"/>
              <a:t>Für ein Konto registrieren</a:t>
            </a:r>
            <a:r>
              <a:rPr lang="de-DE" baseline="0" dirty="0"/>
              <a:t> kann man sich mit einem Klick auf </a:t>
            </a:r>
            <a:r>
              <a:rPr lang="de-DE" b="1" baseline="0" dirty="0"/>
              <a:t>„Registrieren“ </a:t>
            </a:r>
            <a:r>
              <a:rPr lang="de-DE" baseline="0" dirty="0"/>
              <a:t>oben rechts (dieser Link erscheint nur, wenn man nicht bereits angemeldet ist).</a:t>
            </a:r>
          </a:p>
          <a:p>
            <a:pPr marL="181240" indent="-181240">
              <a:buFontTx/>
              <a:buChar char="-"/>
            </a:pPr>
            <a:endParaRPr lang="de-DE" baseline="0" dirty="0"/>
          </a:p>
          <a:p>
            <a:pPr marL="181240" indent="-181240">
              <a:buFontTx/>
              <a:buChar char="-"/>
            </a:pPr>
            <a:r>
              <a:rPr lang="de-DE" baseline="0" dirty="0"/>
              <a:t>Der gesamte Prozess kann von den </a:t>
            </a:r>
            <a:r>
              <a:rPr lang="de-DE" baseline="0" dirty="0" err="1"/>
              <a:t>Nutzer:innen</a:t>
            </a:r>
            <a:r>
              <a:rPr lang="de-DE" baseline="0" dirty="0"/>
              <a:t> selbst durchgeführt werden und ist unabhängig von der jeweiligen Heimatbibliothek der </a:t>
            </a:r>
            <a:r>
              <a:rPr lang="de-DE" baseline="0" dirty="0" err="1"/>
              <a:t>Nutzer:innen</a:t>
            </a:r>
            <a:r>
              <a:rPr lang="de-DE" baseline="0" dirty="0"/>
              <a:t>. Konten sind nur für Einzelpersonen bestimmt.</a:t>
            </a:r>
          </a:p>
          <a:p>
            <a:pPr marL="181240" indent="-181240">
              <a:buFontTx/>
              <a:buChar char="-"/>
            </a:pPr>
            <a:endParaRPr lang="de-DE" baseline="0" dirty="0"/>
          </a:p>
          <a:p>
            <a:pPr marL="181240" indent="-181240">
              <a:buFontTx/>
              <a:buChar char="-"/>
            </a:pPr>
            <a:r>
              <a:rPr lang="de-DE" baseline="0" dirty="0"/>
              <a:t>Die Eingabe von vollständigen Daten (Vorname, Nachname und einer E-Mail-Adresse [zugleich Login]) ist erforderlich.</a:t>
            </a:r>
          </a:p>
          <a:p>
            <a:pPr marL="181240" indent="-181240">
              <a:buFontTx/>
              <a:buChar char="-"/>
            </a:pPr>
            <a:endParaRPr lang="de-DE" baseline="0" dirty="0"/>
          </a:p>
          <a:p>
            <a:pPr marL="181240" indent="-181240">
              <a:buFontTx/>
              <a:buChar char="-"/>
            </a:pPr>
            <a:r>
              <a:rPr lang="de-DE" baseline="0" dirty="0" err="1"/>
              <a:t>Nutzer:innen</a:t>
            </a:r>
            <a:r>
              <a:rPr lang="de-DE" baseline="0" dirty="0"/>
              <a:t> müssen die Nutzungsbedingungen und die Datenschutzerklärung akzeptieren.</a:t>
            </a:r>
          </a:p>
          <a:p>
            <a:pPr marL="181240" indent="-181240">
              <a:buFontTx/>
              <a:buChar char="-"/>
            </a:pPr>
            <a:endParaRPr lang="de-DE" baseline="0" dirty="0"/>
          </a:p>
          <a:p>
            <a:pPr marL="181240" indent="-181240">
              <a:buFontTx/>
              <a:buChar char="-"/>
            </a:pPr>
            <a:r>
              <a:rPr lang="de-DE" baseline="0" dirty="0"/>
              <a:t>Mit Klick auf „Abschicken“ erhalten die </a:t>
            </a:r>
            <a:r>
              <a:rPr lang="de-DE" baseline="0" dirty="0" err="1"/>
              <a:t>Nutzer:innen</a:t>
            </a:r>
            <a:r>
              <a:rPr lang="de-DE" baseline="0" dirty="0"/>
              <a:t> eine E-Mail mit einem Verifikationslink, um sicherzustellen, dass a) die E-Mail-Adresse aktiv ist und b) die Anmeldung selbst ausgelöst wurde</a:t>
            </a:r>
          </a:p>
          <a:p>
            <a:pPr marL="181240" indent="-181240">
              <a:buFontTx/>
              <a:buChar char="-"/>
            </a:pPr>
            <a:endParaRPr lang="de-DE" baseline="0" dirty="0"/>
          </a:p>
          <a:p>
            <a:pPr marL="181240" indent="-181240">
              <a:buFontTx/>
              <a:buChar char="-"/>
            </a:pPr>
            <a:r>
              <a:rPr lang="de-DE" baseline="0" dirty="0"/>
              <a:t>Falls die E-Mail nicht ankommt: Spamordner überprüfen.</a:t>
            </a:r>
            <a:endParaRPr lang="de-DE" baseline="0" dirty="0">
              <a:sym typeface="Wingdings" panose="05000000000000000000" pitchFamily="2" charset="2"/>
            </a:endParaRPr>
          </a:p>
          <a:p>
            <a:pPr marL="181240" indent="-181240">
              <a:buFontTx/>
              <a:buChar char="-"/>
            </a:pPr>
            <a:endParaRPr lang="de-DE" baseline="0" dirty="0">
              <a:sym typeface="Wingdings" panose="05000000000000000000" pitchFamily="2" charset="2"/>
            </a:endParaRPr>
          </a:p>
          <a:p>
            <a:pPr marL="181240" indent="-181240">
              <a:buFontTx/>
              <a:buChar char="-"/>
            </a:pPr>
            <a:r>
              <a:rPr lang="de-DE" baseline="0" dirty="0">
                <a:sym typeface="Wingdings" panose="05000000000000000000" pitchFamily="2" charset="2"/>
              </a:rPr>
              <a:t>Nach dem Klick auf den Verifikationslink muss man das Profil vervollständigen. Erst dann ist die Registrierung abgeschlossen.</a:t>
            </a:r>
          </a:p>
          <a:p>
            <a:pPr marL="181240" indent="-181240">
              <a:buFontTx/>
              <a:buChar char="-"/>
            </a:pPr>
            <a:endParaRPr lang="de-DE" baseline="0" dirty="0">
              <a:sym typeface="Wingdings" panose="05000000000000000000" pitchFamily="2" charset="2"/>
            </a:endParaRPr>
          </a:p>
          <a:p>
            <a:pPr marL="181240" indent="-181240">
              <a:buFontTx/>
              <a:buChar char="-"/>
            </a:pPr>
            <a:r>
              <a:rPr lang="de-DE" b="1" i="1" baseline="0" dirty="0">
                <a:sym typeface="Wingdings" panose="05000000000000000000" pitchFamily="2" charset="2"/>
              </a:rPr>
              <a:t>NB:</a:t>
            </a:r>
            <a:r>
              <a:rPr lang="de-DE" i="1" baseline="0" dirty="0">
                <a:sym typeface="Wingdings" panose="05000000000000000000" pitchFamily="2" charset="2"/>
              </a:rPr>
              <a:t> Registrierungen mit unvollständigen Profilen bzw. E-Mail-Adressen, die ungültig sind, werden regelmäßig automatisch gelöscht. Daher sollten nach einer Registrierung die Pflichtangaben im Profil immer ausgefüllt werden. Ohne diese Angaben können z. B. Bestellungen nicht bearbeitet werden.</a:t>
            </a:r>
          </a:p>
        </p:txBody>
      </p:sp>
      <p:sp>
        <p:nvSpPr>
          <p:cNvPr id="4" name="Foliennummernplatzhalter 3"/>
          <p:cNvSpPr>
            <a:spLocks noGrp="1"/>
          </p:cNvSpPr>
          <p:nvPr>
            <p:ph type="sldNum" sz="quarter" idx="10"/>
          </p:nvPr>
        </p:nvSpPr>
        <p:spPr/>
        <p:txBody>
          <a:bodyPr/>
          <a:lstStyle/>
          <a:p>
            <a:pPr>
              <a:defRPr/>
            </a:pPr>
            <a:fld id="{FF73AAAE-5F9A-4204-AFEA-00ECD2D60F92}" type="slidenum">
              <a:rPr lang="de-DE" altLang="de-DE" smtClean="0"/>
              <a:pPr>
                <a:defRPr/>
              </a:pPr>
              <a:t>10</a:t>
            </a:fld>
            <a:endParaRPr lang="de-DE" altLang="de-DE"/>
          </a:p>
        </p:txBody>
      </p:sp>
    </p:spTree>
    <p:extLst>
      <p:ext uri="{BB962C8B-B14F-4D97-AF65-F5344CB8AC3E}">
        <p14:creationId xmlns:p14="http://schemas.microsoft.com/office/powerpoint/2010/main" val="1989218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Symbol" panose="05050102010706020507" pitchFamily="18" charset="2"/>
              <a:buChar char="-"/>
            </a:pPr>
            <a:r>
              <a:rPr lang="de-DE" dirty="0"/>
              <a:t>Als Heimatbibliothek geben Sie bitte diejenige Bibliothek an, die Sie an Ihrem Wohn- oder Arbeitsort nutzen und bei der Sie idealerweise ebenfalls ein Konto besitzen.</a:t>
            </a:r>
          </a:p>
          <a:p>
            <a:pPr marL="171450" indent="-171450">
              <a:buFont typeface="Symbol" panose="05050102010706020507" pitchFamily="18" charset="2"/>
              <a:buChar char="-"/>
            </a:pPr>
            <a:endParaRPr lang="de-DE" dirty="0"/>
          </a:p>
          <a:p>
            <a:pPr marL="171450" indent="-171450">
              <a:buFont typeface="Symbol" panose="05050102010706020507" pitchFamily="18" charset="2"/>
              <a:buChar char="-"/>
            </a:pPr>
            <a:r>
              <a:rPr lang="de-DE" dirty="0"/>
              <a:t>Bei Büchern und Zeitschriften können wir Ihnen dann gleich bei der Suche anzeigen, ob das Buch bei Ihnen in der Bibliothek vorhanden ist oder ob Sie einen Zeitschriftenartikel sofort elektronisch abrufen können, weil er über Ihre Einrichtung lizenziert ist bzw. eine Zeitschrift in der Printversion in Ihrer Bibliothek verfügbar ist. In der Regel finden Sie dann dort direkt einen Link zum Artikel oder Sie klicken auf den DOI. </a:t>
            </a:r>
          </a:p>
          <a:p>
            <a:pPr marL="171450" indent="-171450">
              <a:buFont typeface="Symbol" panose="05050102010706020507" pitchFamily="18" charset="2"/>
              <a:buChar char="-"/>
            </a:pPr>
            <a:endParaRPr lang="de-DE" dirty="0"/>
          </a:p>
          <a:p>
            <a:pPr marL="171450" indent="-171450">
              <a:buFont typeface="Symbol" panose="05050102010706020507" pitchFamily="18" charset="2"/>
              <a:buChar char="-"/>
            </a:pPr>
            <a:r>
              <a:rPr lang="de-DE" dirty="0"/>
              <a:t>Außerdem nutzen wir diese Information, um Ihnen Fachdatenbanken anzuzeigen, die über Ihre Bibliothek für Sie lizenziert sind.</a:t>
            </a:r>
          </a:p>
          <a:p>
            <a:pPr marL="181240" indent="-181240">
              <a:buFontTx/>
              <a:buChar char="-"/>
            </a:pPr>
            <a:endParaRPr lang="de-DE" baseline="0" dirty="0">
              <a:sym typeface="Wingdings" panose="05000000000000000000" pitchFamily="2" charset="2"/>
            </a:endParaRPr>
          </a:p>
        </p:txBody>
      </p:sp>
      <p:sp>
        <p:nvSpPr>
          <p:cNvPr id="4" name="Foliennummernplatzhalter 3"/>
          <p:cNvSpPr>
            <a:spLocks noGrp="1"/>
          </p:cNvSpPr>
          <p:nvPr>
            <p:ph type="sldNum" sz="quarter" idx="10"/>
          </p:nvPr>
        </p:nvSpPr>
        <p:spPr/>
        <p:txBody>
          <a:bodyPr/>
          <a:lstStyle/>
          <a:p>
            <a:pPr>
              <a:defRPr/>
            </a:pPr>
            <a:fld id="{FF73AAAE-5F9A-4204-AFEA-00ECD2D60F92}" type="slidenum">
              <a:rPr lang="de-DE" altLang="de-DE" smtClean="0"/>
              <a:pPr>
                <a:defRPr/>
              </a:pPr>
              <a:t>11</a:t>
            </a:fld>
            <a:endParaRPr lang="de-DE" altLang="de-DE"/>
          </a:p>
        </p:txBody>
      </p:sp>
    </p:spTree>
    <p:extLst>
      <p:ext uri="{BB962C8B-B14F-4D97-AF65-F5344CB8AC3E}">
        <p14:creationId xmlns:p14="http://schemas.microsoft.com/office/powerpoint/2010/main" val="3084609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1240" indent="-181240">
              <a:buFontTx/>
              <a:buChar char="-"/>
            </a:pPr>
            <a:r>
              <a:rPr lang="de-DE" baseline="0" dirty="0">
                <a:sym typeface="Wingdings" panose="05000000000000000000" pitchFamily="2" charset="2"/>
              </a:rPr>
              <a:t>Wenn das Passwort vergessen wurde, hilft der Link „Login“ –  </a:t>
            </a:r>
            <a:r>
              <a:rPr lang="de-DE" b="1" baseline="0" dirty="0">
                <a:sym typeface="Wingdings" panose="05000000000000000000" pitchFamily="2" charset="2"/>
              </a:rPr>
              <a:t>„Passwort vergessen?“ </a:t>
            </a:r>
            <a:r>
              <a:rPr lang="de-DE" baseline="0" dirty="0">
                <a:sym typeface="Wingdings" panose="05000000000000000000" pitchFamily="2" charset="2"/>
              </a:rPr>
              <a:t>weiter</a:t>
            </a:r>
          </a:p>
        </p:txBody>
      </p:sp>
      <p:sp>
        <p:nvSpPr>
          <p:cNvPr id="4" name="Foliennummernplatzhalter 3"/>
          <p:cNvSpPr>
            <a:spLocks noGrp="1"/>
          </p:cNvSpPr>
          <p:nvPr>
            <p:ph type="sldNum" sz="quarter" idx="10"/>
          </p:nvPr>
        </p:nvSpPr>
        <p:spPr/>
        <p:txBody>
          <a:bodyPr/>
          <a:lstStyle/>
          <a:p>
            <a:pPr>
              <a:defRPr/>
            </a:pPr>
            <a:fld id="{FF73AAAE-5F9A-4204-AFEA-00ECD2D60F92}" type="slidenum">
              <a:rPr lang="de-DE" altLang="de-DE" smtClean="0"/>
              <a:pPr>
                <a:defRPr/>
              </a:pPr>
              <a:t>12</a:t>
            </a:fld>
            <a:endParaRPr lang="de-DE" altLang="de-DE"/>
          </a:p>
        </p:txBody>
      </p:sp>
    </p:spTree>
    <p:extLst>
      <p:ext uri="{BB962C8B-B14F-4D97-AF65-F5344CB8AC3E}">
        <p14:creationId xmlns:p14="http://schemas.microsoft.com/office/powerpoint/2010/main" val="2340032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1240" indent="-181240">
              <a:buFontTx/>
              <a:buChar char="-"/>
            </a:pPr>
            <a:r>
              <a:rPr lang="de-DE" i="0" baseline="0" dirty="0">
                <a:sym typeface="Wingdings" panose="05000000000000000000" pitchFamily="2" charset="2"/>
              </a:rPr>
              <a:t>Auf der linken Seite sieht man die Übersicht der wichtigsten persönlichen Daten. Diese kann man über den Button </a:t>
            </a:r>
            <a:r>
              <a:rPr lang="de-DE" b="1" i="0" baseline="0" dirty="0">
                <a:sym typeface="Wingdings" panose="05000000000000000000" pitchFamily="2" charset="2"/>
              </a:rPr>
              <a:t>„Persönliche Angaben ändern“ </a:t>
            </a:r>
            <a:r>
              <a:rPr lang="de-DE" i="0" baseline="0" dirty="0">
                <a:sym typeface="Wingdings" panose="05000000000000000000" pitchFamily="2" charset="2"/>
              </a:rPr>
              <a:t>editieren.</a:t>
            </a:r>
          </a:p>
          <a:p>
            <a:pPr marL="181240" indent="-181240">
              <a:buFontTx/>
              <a:buChar char="-"/>
            </a:pPr>
            <a:endParaRPr lang="de-DE" b="1" i="0" baseline="0" dirty="0">
              <a:sym typeface="Wingdings" panose="05000000000000000000" pitchFamily="2" charset="2"/>
            </a:endParaRPr>
          </a:p>
          <a:p>
            <a:pPr marL="181240" indent="-181240">
              <a:buFontTx/>
              <a:buChar char="-"/>
            </a:pPr>
            <a:r>
              <a:rPr lang="de-DE" b="1" i="0" baseline="0" dirty="0">
                <a:sym typeface="Wingdings" panose="05000000000000000000" pitchFamily="2" charset="2"/>
              </a:rPr>
              <a:t>Menü „Meine Listen“:</a:t>
            </a:r>
          </a:p>
          <a:p>
            <a:pPr marL="181240" indent="-181240">
              <a:buFontTx/>
              <a:buChar char="-"/>
            </a:pPr>
            <a:endParaRPr lang="de-DE" b="1" i="0" baseline="0" dirty="0">
              <a:sym typeface="Wingdings" panose="05000000000000000000" pitchFamily="2" charset="2"/>
            </a:endParaRPr>
          </a:p>
          <a:p>
            <a:pPr marL="181240" indent="-181240">
              <a:buFontTx/>
              <a:buChar char="-"/>
            </a:pPr>
            <a:r>
              <a:rPr lang="de-DE" b="1" i="0" baseline="0" dirty="0">
                <a:sym typeface="Wingdings" panose="05000000000000000000" pitchFamily="2" charset="2"/>
              </a:rPr>
              <a:t>Favoriten:</a:t>
            </a:r>
            <a:r>
              <a:rPr lang="de-DE" i="0" baseline="0" dirty="0">
                <a:sym typeface="Wingdings" panose="05000000000000000000" pitchFamily="2" charset="2"/>
              </a:rPr>
              <a:t> Hier sieht man eine Übersicht der gespeicherten Favoriten. Wenn man mehrere Listen angelegt hat, werden diese auch separat angezeigt.</a:t>
            </a:r>
          </a:p>
          <a:p>
            <a:pPr marL="181240" indent="-181240">
              <a:buFontTx/>
              <a:buChar char="-"/>
            </a:pPr>
            <a:endParaRPr lang="de-DE" b="1" i="0" baseline="0" dirty="0">
              <a:sym typeface="Wingdings" panose="05000000000000000000" pitchFamily="2" charset="2"/>
            </a:endParaRPr>
          </a:p>
          <a:p>
            <a:pPr marL="181240" indent="-181240">
              <a:buFontTx/>
              <a:buChar char="-"/>
            </a:pPr>
            <a:r>
              <a:rPr lang="de-DE" b="1" i="0" baseline="0" dirty="0">
                <a:sym typeface="Wingdings" panose="05000000000000000000" pitchFamily="2" charset="2"/>
              </a:rPr>
              <a:t>Eine Liste erstellen: </a:t>
            </a:r>
            <a:r>
              <a:rPr lang="de-DE" i="0" baseline="0" dirty="0">
                <a:sym typeface="Wingdings" panose="05000000000000000000" pitchFamily="2" charset="2"/>
              </a:rPr>
              <a:t>Hier kann man sich eine neue Favoriten-Liste erstellen lassen.</a:t>
            </a:r>
          </a:p>
          <a:p>
            <a:pPr marL="181240" marR="0" lvl="0" indent="-181240" algn="l" defTabSz="457200" rtl="0" eaLnBrk="0" fontAlgn="base" latinLnBrk="0" hangingPunct="0">
              <a:lnSpc>
                <a:spcPct val="100000"/>
              </a:lnSpc>
              <a:spcBef>
                <a:spcPct val="30000"/>
              </a:spcBef>
              <a:spcAft>
                <a:spcPct val="0"/>
              </a:spcAft>
              <a:buClrTx/>
              <a:buSzTx/>
              <a:buFontTx/>
              <a:buChar char="-"/>
              <a:tabLst/>
              <a:defRPr/>
            </a:pPr>
            <a:endParaRPr lang="de-DE" b="1" i="0" baseline="0" dirty="0">
              <a:sym typeface="Wingdings" panose="05000000000000000000" pitchFamily="2" charset="2"/>
            </a:endParaRPr>
          </a:p>
          <a:p>
            <a:pPr marL="181240" marR="0" lvl="0" indent="-181240" algn="l" defTabSz="457200" rtl="0" eaLnBrk="0" fontAlgn="base" latinLnBrk="0" hangingPunct="0">
              <a:lnSpc>
                <a:spcPct val="100000"/>
              </a:lnSpc>
              <a:spcBef>
                <a:spcPct val="30000"/>
              </a:spcBef>
              <a:spcAft>
                <a:spcPct val="0"/>
              </a:spcAft>
              <a:buClrTx/>
              <a:buSzTx/>
              <a:buFontTx/>
              <a:buChar char="-"/>
              <a:tabLst/>
              <a:defRPr/>
            </a:pPr>
            <a:r>
              <a:rPr lang="de-DE" b="1" i="0" baseline="0" dirty="0">
                <a:sym typeface="Wingdings" panose="05000000000000000000" pitchFamily="2" charset="2"/>
              </a:rPr>
              <a:t>Zugang zu Datenbanken: </a:t>
            </a:r>
            <a:r>
              <a:rPr lang="de-DE" i="0" baseline="0" dirty="0">
                <a:sym typeface="Wingdings" panose="05000000000000000000" pitchFamily="2" charset="2"/>
              </a:rPr>
              <a:t>Hier findet man eine Übersicht über frei zugänglichen und von der Heimatbibliothek lizenzierten Datenbanken. Die Daten stammen in Echtzeit aus dem Datenbank-Informationssystem (DBIS). Wenn man zur entsprechenden </a:t>
            </a:r>
            <a:r>
              <a:rPr lang="de-DE" i="0" baseline="0" dirty="0" err="1">
                <a:sym typeface="Wingdings" panose="05000000000000000000" pitchFamily="2" charset="2"/>
              </a:rPr>
              <a:t>Nutzer:innengruppe</a:t>
            </a:r>
            <a:r>
              <a:rPr lang="de-DE" i="0" baseline="0" dirty="0">
                <a:sym typeface="Wingdings" panose="05000000000000000000" pitchFamily="2" charset="2"/>
              </a:rPr>
              <a:t> gehört, dann findet man hier auch Zugang zu den Datenbanken mit </a:t>
            </a:r>
            <a:r>
              <a:rPr lang="de-DE" i="0" baseline="0" dirty="0" err="1">
                <a:sym typeface="Wingdings" panose="05000000000000000000" pitchFamily="2" charset="2"/>
              </a:rPr>
              <a:t>adlr.link</a:t>
            </a:r>
            <a:r>
              <a:rPr lang="de-DE" i="0" baseline="0" dirty="0">
                <a:sym typeface="Wingdings" panose="05000000000000000000" pitchFamily="2" charset="2"/>
              </a:rPr>
              <a:t>-Lizenz </a:t>
            </a:r>
            <a:r>
              <a:rPr lang="de-DE" i="0" baseline="0" dirty="0"/>
              <a:t>(derselbe Link findet sich auch auf der Startseite)</a:t>
            </a:r>
            <a:r>
              <a:rPr lang="de-DE" i="0" baseline="0" dirty="0">
                <a:sym typeface="Wingdings" panose="05000000000000000000" pitchFamily="2" charset="2"/>
              </a:rPr>
              <a:t>.</a:t>
            </a:r>
          </a:p>
          <a:p>
            <a:pPr marL="181240" marR="0" lvl="0" indent="-181240" algn="l" defTabSz="457200" rtl="0" eaLnBrk="0" fontAlgn="base" latinLnBrk="0" hangingPunct="0">
              <a:lnSpc>
                <a:spcPct val="100000"/>
              </a:lnSpc>
              <a:spcBef>
                <a:spcPct val="30000"/>
              </a:spcBef>
              <a:spcAft>
                <a:spcPct val="0"/>
              </a:spcAft>
              <a:buClrTx/>
              <a:buSzTx/>
              <a:buFontTx/>
              <a:buChar char="-"/>
              <a:tabLst/>
              <a:defRPr/>
            </a:pPr>
            <a:endParaRPr lang="de-DE" b="1" i="0" baseline="0" dirty="0">
              <a:sym typeface="Wingdings" panose="05000000000000000000" pitchFamily="2" charset="2"/>
            </a:endParaRPr>
          </a:p>
          <a:p>
            <a:pPr marL="181240" marR="0" lvl="0" indent="-181240" algn="l" defTabSz="457200" rtl="0" eaLnBrk="0" fontAlgn="base" latinLnBrk="0" hangingPunct="0">
              <a:lnSpc>
                <a:spcPct val="100000"/>
              </a:lnSpc>
              <a:spcBef>
                <a:spcPct val="30000"/>
              </a:spcBef>
              <a:spcAft>
                <a:spcPct val="0"/>
              </a:spcAft>
              <a:buClrTx/>
              <a:buSzTx/>
              <a:buFontTx/>
              <a:buChar char="-"/>
              <a:tabLst/>
              <a:defRPr/>
            </a:pPr>
            <a:r>
              <a:rPr lang="de-DE" b="1" i="0" baseline="0" dirty="0">
                <a:sym typeface="Wingdings" panose="05000000000000000000" pitchFamily="2" charset="2"/>
              </a:rPr>
              <a:t>Bestellungen: </a:t>
            </a:r>
            <a:r>
              <a:rPr lang="de-DE" i="0" baseline="0" dirty="0">
                <a:sym typeface="Wingdings" panose="05000000000000000000" pitchFamily="2" charset="2"/>
              </a:rPr>
              <a:t>Hier sieht man eine Liste der getätigten Buch- bzw. Artikelbestellungen der letzten 3 Monate.</a:t>
            </a:r>
          </a:p>
          <a:p>
            <a:pPr marL="181240" indent="-181240">
              <a:buFontTx/>
              <a:buChar char="-"/>
            </a:pPr>
            <a:endParaRPr lang="de-DE" b="1" i="0" baseline="0" dirty="0">
              <a:sym typeface="Wingdings" panose="05000000000000000000" pitchFamily="2" charset="2"/>
            </a:endParaRPr>
          </a:p>
          <a:p>
            <a:pPr marL="181240" indent="-181240">
              <a:buFontTx/>
              <a:buChar char="-"/>
            </a:pPr>
            <a:r>
              <a:rPr lang="de-DE" b="1" i="0" baseline="0" dirty="0">
                <a:sym typeface="Wingdings" panose="05000000000000000000" pitchFamily="2" charset="2"/>
              </a:rPr>
              <a:t>Gespeicherte Suchen:</a:t>
            </a:r>
            <a:r>
              <a:rPr lang="de-DE" i="0" baseline="0" dirty="0">
                <a:sym typeface="Wingdings" panose="05000000000000000000" pitchFamily="2" charset="2"/>
              </a:rPr>
              <a:t> Hier sieht man eine Übersicht der bisherigen Suchanfragen, die seit Sitzungsbeginn gemacht wurden und eine Liste der im Konto gespeicherten Suchen.</a:t>
            </a:r>
          </a:p>
          <a:p>
            <a:pPr marL="181240" indent="-181240" defTabSz="483306">
              <a:buFontTx/>
              <a:buChar char="-"/>
              <a:defRPr/>
            </a:pPr>
            <a:endParaRPr lang="de-DE" b="1" i="0" baseline="0" dirty="0"/>
          </a:p>
          <a:p>
            <a:pPr marL="181240" indent="-181240" defTabSz="483306">
              <a:buFontTx/>
              <a:buChar char="-"/>
              <a:defRPr/>
            </a:pPr>
            <a:r>
              <a:rPr lang="de-DE" b="1" i="0" baseline="0" dirty="0"/>
              <a:t>Verlags-Neuerscheinungen: </a:t>
            </a:r>
            <a:r>
              <a:rPr lang="de-DE" i="0" baseline="0" dirty="0"/>
              <a:t>Bei Klick wird eine Suche nach neu erschienenen Verlagstiteln der letzten 30 Tage ausgelöst, die noch nicht im Bestand der UB Leipzig bzw. </a:t>
            </a:r>
            <a:r>
              <a:rPr lang="de-DE" i="0" baseline="0" dirty="0" err="1"/>
              <a:t>adlr.link</a:t>
            </a:r>
            <a:r>
              <a:rPr lang="de-DE" i="0" baseline="0" dirty="0"/>
              <a:t> sind (derselbe Link findet sich auch auf der Startseite).</a:t>
            </a:r>
          </a:p>
          <a:p>
            <a:pPr marL="181240" indent="-181240" defTabSz="483306">
              <a:buFontTx/>
              <a:buChar char="-"/>
              <a:defRPr/>
            </a:pPr>
            <a:endParaRPr lang="de-DE" i="0" baseline="0" dirty="0"/>
          </a:p>
          <a:p>
            <a:pPr marL="181240" indent="-181240" defTabSz="483306">
              <a:buFontTx/>
              <a:buChar char="-"/>
              <a:defRPr/>
            </a:pPr>
            <a:r>
              <a:rPr lang="de-DE" b="1" i="0" baseline="0" dirty="0"/>
              <a:t>Menü „Mein Konto“:</a:t>
            </a:r>
          </a:p>
          <a:p>
            <a:pPr marL="181240" indent="-181240" defTabSz="483306">
              <a:buFontTx/>
              <a:buChar char="-"/>
              <a:defRPr/>
            </a:pPr>
            <a:endParaRPr lang="de-DE" b="1" i="0" baseline="0" dirty="0"/>
          </a:p>
          <a:p>
            <a:pPr marL="181240" indent="-181240">
              <a:buFontTx/>
              <a:buChar char="-"/>
            </a:pPr>
            <a:r>
              <a:rPr lang="de-DE" b="1" i="0" baseline="0" dirty="0">
                <a:sym typeface="Wingdings" panose="05000000000000000000" pitchFamily="2" charset="2"/>
              </a:rPr>
              <a:t>Persönliche Angaben: </a:t>
            </a:r>
            <a:r>
              <a:rPr lang="de-DE" b="0" i="0" baseline="0" dirty="0">
                <a:sym typeface="Wingdings" panose="05000000000000000000" pitchFamily="2" charset="2"/>
              </a:rPr>
              <a:t>Diese Seite</a:t>
            </a:r>
            <a:endParaRPr lang="de-DE" b="1" i="0" baseline="0" dirty="0">
              <a:sym typeface="Wingdings" panose="05000000000000000000" pitchFamily="2" charset="2"/>
            </a:endParaRPr>
          </a:p>
          <a:p>
            <a:pPr marL="181240" marR="0" lvl="0" indent="-181240" algn="l" defTabSz="457200" rtl="0" eaLnBrk="0" fontAlgn="base" latinLnBrk="0" hangingPunct="0">
              <a:lnSpc>
                <a:spcPct val="100000"/>
              </a:lnSpc>
              <a:spcBef>
                <a:spcPct val="30000"/>
              </a:spcBef>
              <a:spcAft>
                <a:spcPct val="0"/>
              </a:spcAft>
              <a:buClrTx/>
              <a:buSzTx/>
              <a:buFontTx/>
              <a:buChar char="-"/>
              <a:tabLst/>
              <a:defRPr/>
            </a:pPr>
            <a:endParaRPr lang="de-DE" b="1" i="0" baseline="0" dirty="0">
              <a:sym typeface="Wingdings" panose="05000000000000000000" pitchFamily="2" charset="2"/>
            </a:endParaRPr>
          </a:p>
          <a:p>
            <a:pPr marL="181240" marR="0" lvl="0" indent="-181240" algn="l" defTabSz="457200" rtl="0" eaLnBrk="0" fontAlgn="base" latinLnBrk="0" hangingPunct="0">
              <a:lnSpc>
                <a:spcPct val="100000"/>
              </a:lnSpc>
              <a:spcBef>
                <a:spcPct val="30000"/>
              </a:spcBef>
              <a:spcAft>
                <a:spcPct val="0"/>
              </a:spcAft>
              <a:buClrTx/>
              <a:buSzTx/>
              <a:buFontTx/>
              <a:buChar char="-"/>
              <a:tabLst/>
              <a:defRPr/>
            </a:pPr>
            <a:r>
              <a:rPr lang="de-DE" b="1" i="0" baseline="0" dirty="0">
                <a:sym typeface="Wingdings" panose="05000000000000000000" pitchFamily="2" charset="2"/>
              </a:rPr>
              <a:t>Passwort ändern:</a:t>
            </a:r>
            <a:r>
              <a:rPr lang="de-DE" i="0" baseline="0" dirty="0">
                <a:sym typeface="Wingdings" panose="05000000000000000000" pitchFamily="2" charset="2"/>
              </a:rPr>
              <a:t> Hier kann man sein Passwort ändern. Dazu muss die E-Mail-Adresse erneut eingegeben werden und es wird ein Link an diese Adresse versandt, über den man sein Passwort ändern kann.</a:t>
            </a:r>
          </a:p>
          <a:p>
            <a:pPr marL="181240" indent="-181240" defTabSz="483306">
              <a:buFontTx/>
              <a:buChar char="-"/>
              <a:defRPr/>
            </a:pPr>
            <a:endParaRPr lang="de-DE" b="1" i="0" baseline="0" dirty="0">
              <a:sym typeface="Wingdings" panose="05000000000000000000" pitchFamily="2" charset="2"/>
            </a:endParaRPr>
          </a:p>
          <a:p>
            <a:pPr marL="181240" indent="-181240" defTabSz="483306">
              <a:buFontTx/>
              <a:buChar char="-"/>
              <a:defRPr/>
            </a:pPr>
            <a:r>
              <a:rPr lang="de-DE" b="1" i="0" baseline="0" dirty="0">
                <a:sym typeface="Wingdings" panose="05000000000000000000" pitchFamily="2" charset="2"/>
              </a:rPr>
              <a:t>E-Mail-Adresse ändern: </a:t>
            </a:r>
            <a:r>
              <a:rPr lang="de-DE" i="0" baseline="0" dirty="0">
                <a:sym typeface="Wingdings" panose="05000000000000000000" pitchFamily="2" charset="2"/>
              </a:rPr>
              <a:t>Hier kann man seine E-Mail-Adresse ändern. Achtung: Die E-Mail-Adresse ist zugleich auch der Login. Nach der Änderung muss man sich mit der neuen E-Mail-Adresse im </a:t>
            </a:r>
            <a:r>
              <a:rPr lang="de-DE" i="0" baseline="0" dirty="0" err="1">
                <a:sym typeface="Wingdings" panose="05000000000000000000" pitchFamily="2" charset="2"/>
              </a:rPr>
              <a:t>adlr.link</a:t>
            </a:r>
            <a:r>
              <a:rPr lang="de-DE" i="0" baseline="0" dirty="0">
                <a:sym typeface="Wingdings" panose="05000000000000000000" pitchFamily="2" charset="2"/>
              </a:rPr>
              <a:t>-Konto anmelden! Es wird zusätzlich eine E-Mail zur Information sowohl an die alte als auch die neue Adresse versandt.</a:t>
            </a:r>
          </a:p>
          <a:p>
            <a:pPr marL="181240" indent="-181240" defTabSz="483306">
              <a:buFontTx/>
              <a:buChar char="-"/>
              <a:defRPr/>
            </a:pPr>
            <a:endParaRPr lang="de-DE" i="0" baseline="0" dirty="0">
              <a:sym typeface="Wingdings" panose="05000000000000000000" pitchFamily="2" charset="2"/>
            </a:endParaRPr>
          </a:p>
          <a:p>
            <a:pPr marL="181240" marR="0" lvl="0" indent="-181240" algn="l" defTabSz="483306" rtl="0" eaLnBrk="0" fontAlgn="base" latinLnBrk="0" hangingPunct="0">
              <a:lnSpc>
                <a:spcPct val="100000"/>
              </a:lnSpc>
              <a:spcBef>
                <a:spcPct val="30000"/>
              </a:spcBef>
              <a:spcAft>
                <a:spcPct val="0"/>
              </a:spcAft>
              <a:buClrTx/>
              <a:buSzTx/>
              <a:buFontTx/>
              <a:buChar char="-"/>
              <a:tabLst/>
              <a:defRPr/>
            </a:pPr>
            <a:r>
              <a:rPr lang="de-DE" b="1" i="0" baseline="0" dirty="0">
                <a:sym typeface="Wingdings" panose="05000000000000000000" pitchFamily="2" charset="2"/>
              </a:rPr>
              <a:t>Konto löschen: </a:t>
            </a:r>
            <a:r>
              <a:rPr lang="de-DE" i="0" baseline="0" dirty="0">
                <a:sym typeface="Wingdings" panose="05000000000000000000" pitchFamily="2" charset="2"/>
              </a:rPr>
              <a:t>Hier kann man sein Konto bei </a:t>
            </a:r>
            <a:r>
              <a:rPr lang="de-DE" i="0" baseline="0" dirty="0" err="1">
                <a:sym typeface="Wingdings" panose="05000000000000000000" pitchFamily="2" charset="2"/>
              </a:rPr>
              <a:t>adlr.link</a:t>
            </a:r>
            <a:r>
              <a:rPr lang="de-DE" i="0" baseline="0" dirty="0">
                <a:sym typeface="Wingdings" panose="05000000000000000000" pitchFamily="2" charset="2"/>
              </a:rPr>
              <a:t> selbstständig löschen. Dazu muss die Löschung mit der Eingabe des Passwortes bestätigt werden. Das Konto wird sofort gesperrt und beim nächsten Wartungsdurchlauf vollständig aus der Datenbank entfernt.</a:t>
            </a:r>
          </a:p>
          <a:p>
            <a:pPr marL="181240" indent="-181240" defTabSz="483306">
              <a:buFontTx/>
              <a:buChar char="-"/>
              <a:defRPr/>
            </a:pPr>
            <a:endParaRPr lang="de-DE" b="1" i="0" baseline="0" dirty="0">
              <a:sym typeface="Wingdings" panose="05000000000000000000" pitchFamily="2" charset="2"/>
            </a:endParaRPr>
          </a:p>
          <a:p>
            <a:pPr marL="181240" indent="-181240" defTabSz="483306">
              <a:buFontTx/>
              <a:buChar char="-"/>
              <a:defRPr/>
            </a:pPr>
            <a:r>
              <a:rPr lang="de-DE" b="1" i="0" baseline="0" dirty="0">
                <a:sym typeface="Wingdings" panose="05000000000000000000" pitchFamily="2" charset="2"/>
              </a:rPr>
              <a:t>Kontakt zu </a:t>
            </a:r>
            <a:r>
              <a:rPr lang="de-DE" b="1" i="0" baseline="0" dirty="0" err="1">
                <a:sym typeface="Wingdings" panose="05000000000000000000" pitchFamily="2" charset="2"/>
              </a:rPr>
              <a:t>adlr.link</a:t>
            </a:r>
            <a:r>
              <a:rPr lang="de-DE" b="1" i="0" baseline="0" dirty="0">
                <a:sym typeface="Wingdings" panose="05000000000000000000" pitchFamily="2" charset="2"/>
              </a:rPr>
              <a:t>:</a:t>
            </a:r>
            <a:r>
              <a:rPr lang="de-DE" i="0" baseline="0" dirty="0">
                <a:sym typeface="Wingdings" panose="05000000000000000000" pitchFamily="2" charset="2"/>
              </a:rPr>
              <a:t> Hier findet man das Kontaktformular für Anfragen an </a:t>
            </a:r>
            <a:r>
              <a:rPr lang="de-DE" i="0" baseline="0" dirty="0" err="1">
                <a:sym typeface="Wingdings" panose="05000000000000000000" pitchFamily="2" charset="2"/>
              </a:rPr>
              <a:t>adlr.link</a:t>
            </a:r>
            <a:r>
              <a:rPr lang="de-DE" i="0" baseline="0" dirty="0">
                <a:sym typeface="Wingdings" panose="05000000000000000000" pitchFamily="2" charset="2"/>
              </a:rPr>
              <a:t>.</a:t>
            </a:r>
          </a:p>
          <a:p>
            <a:pPr marL="181240" indent="-181240" defTabSz="483306">
              <a:buFontTx/>
              <a:buChar char="-"/>
              <a:defRPr/>
            </a:pPr>
            <a:endParaRPr lang="de-DE" i="0" baseline="0" dirty="0"/>
          </a:p>
        </p:txBody>
      </p:sp>
      <p:sp>
        <p:nvSpPr>
          <p:cNvPr id="4" name="Foliennummernplatzhalter 3"/>
          <p:cNvSpPr>
            <a:spLocks noGrp="1"/>
          </p:cNvSpPr>
          <p:nvPr>
            <p:ph type="sldNum" sz="quarter" idx="10"/>
          </p:nvPr>
        </p:nvSpPr>
        <p:spPr/>
        <p:txBody>
          <a:bodyPr/>
          <a:lstStyle/>
          <a:p>
            <a:pPr>
              <a:defRPr/>
            </a:pPr>
            <a:fld id="{FF73AAAE-5F9A-4204-AFEA-00ECD2D60F92}" type="slidenum">
              <a:rPr lang="de-DE" altLang="de-DE" smtClean="0"/>
              <a:pPr>
                <a:defRPr/>
              </a:pPr>
              <a:t>13</a:t>
            </a:fld>
            <a:endParaRPr lang="de-DE" altLang="de-DE"/>
          </a:p>
        </p:txBody>
      </p:sp>
    </p:spTree>
    <p:extLst>
      <p:ext uri="{BB962C8B-B14F-4D97-AF65-F5344CB8AC3E}">
        <p14:creationId xmlns:p14="http://schemas.microsoft.com/office/powerpoint/2010/main" val="1233295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FF73AAAE-5F9A-4204-AFEA-00ECD2D60F92}" type="slidenum">
              <a:rPr lang="de-DE" altLang="de-DE" smtClean="0"/>
              <a:pPr>
                <a:defRPr/>
              </a:pPr>
              <a:t>14</a:t>
            </a:fld>
            <a:endParaRPr lang="de-DE" altLang="de-DE"/>
          </a:p>
        </p:txBody>
      </p:sp>
    </p:spTree>
    <p:extLst>
      <p:ext uri="{BB962C8B-B14F-4D97-AF65-F5344CB8AC3E}">
        <p14:creationId xmlns:p14="http://schemas.microsoft.com/office/powerpoint/2010/main" val="3749871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a:t>Von der Startseite aus kann man sofort</a:t>
            </a:r>
            <a:r>
              <a:rPr lang="de-DE" baseline="0" dirty="0"/>
              <a:t> in die Recherche einsteigen. Standardmäßig wird in allen Feldern gesucht. Man kann die Suche mittels der Kategorien einschränken. Für komplexere Suche empfiehlt sich die „Erweiterte Suche“.</a:t>
            </a:r>
          </a:p>
          <a:p>
            <a:endParaRPr lang="de-DE" baseline="0" dirty="0"/>
          </a:p>
        </p:txBody>
      </p:sp>
      <p:sp>
        <p:nvSpPr>
          <p:cNvPr id="4" name="Foliennummernplatzhalter 3"/>
          <p:cNvSpPr>
            <a:spLocks noGrp="1"/>
          </p:cNvSpPr>
          <p:nvPr>
            <p:ph type="sldNum" sz="quarter" idx="10"/>
          </p:nvPr>
        </p:nvSpPr>
        <p:spPr/>
        <p:txBody>
          <a:bodyPr/>
          <a:lstStyle/>
          <a:p>
            <a:pPr>
              <a:defRPr/>
            </a:pPr>
            <a:fld id="{FF73AAAE-5F9A-4204-AFEA-00ECD2D60F92}" type="slidenum">
              <a:rPr lang="de-DE" altLang="de-DE" smtClean="0"/>
              <a:pPr>
                <a:defRPr/>
              </a:pPr>
              <a:t>15</a:t>
            </a:fld>
            <a:endParaRPr lang="de-DE" altLang="de-DE"/>
          </a:p>
        </p:txBody>
      </p:sp>
    </p:spTree>
    <p:extLst>
      <p:ext uri="{BB962C8B-B14F-4D97-AF65-F5344CB8AC3E}">
        <p14:creationId xmlns:p14="http://schemas.microsoft.com/office/powerpoint/2010/main" val="2390909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endParaRPr lang="de-DE" baseline="0" dirty="0"/>
          </a:p>
        </p:txBody>
      </p:sp>
      <p:sp>
        <p:nvSpPr>
          <p:cNvPr id="4" name="Foliennummernplatzhalter 3"/>
          <p:cNvSpPr>
            <a:spLocks noGrp="1"/>
          </p:cNvSpPr>
          <p:nvPr>
            <p:ph type="sldNum" sz="quarter" idx="10"/>
          </p:nvPr>
        </p:nvSpPr>
        <p:spPr/>
        <p:txBody>
          <a:bodyPr/>
          <a:lstStyle/>
          <a:p>
            <a:pPr>
              <a:defRPr/>
            </a:pPr>
            <a:fld id="{FF73AAAE-5F9A-4204-AFEA-00ECD2D60F92}" type="slidenum">
              <a:rPr lang="de-DE" altLang="de-DE" smtClean="0"/>
              <a:pPr>
                <a:defRPr/>
              </a:pPr>
              <a:t>16</a:t>
            </a:fld>
            <a:endParaRPr lang="de-DE" altLang="de-DE"/>
          </a:p>
        </p:txBody>
      </p:sp>
    </p:spTree>
    <p:extLst>
      <p:ext uri="{BB962C8B-B14F-4D97-AF65-F5344CB8AC3E}">
        <p14:creationId xmlns:p14="http://schemas.microsoft.com/office/powerpoint/2010/main" val="1731943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endParaRPr lang="de-DE" baseline="0" dirty="0"/>
          </a:p>
        </p:txBody>
      </p:sp>
      <p:sp>
        <p:nvSpPr>
          <p:cNvPr id="4" name="Foliennummernplatzhalter 3"/>
          <p:cNvSpPr>
            <a:spLocks noGrp="1"/>
          </p:cNvSpPr>
          <p:nvPr>
            <p:ph type="sldNum" sz="quarter" idx="10"/>
          </p:nvPr>
        </p:nvSpPr>
        <p:spPr/>
        <p:txBody>
          <a:bodyPr/>
          <a:lstStyle/>
          <a:p>
            <a:pPr>
              <a:defRPr/>
            </a:pPr>
            <a:fld id="{FF73AAAE-5F9A-4204-AFEA-00ECD2D60F92}" type="slidenum">
              <a:rPr lang="de-DE" altLang="de-DE" smtClean="0"/>
              <a:pPr>
                <a:defRPr/>
              </a:pPr>
              <a:t>17</a:t>
            </a:fld>
            <a:endParaRPr lang="de-DE" altLang="de-DE"/>
          </a:p>
        </p:txBody>
      </p:sp>
    </p:spTree>
    <p:extLst>
      <p:ext uri="{BB962C8B-B14F-4D97-AF65-F5344CB8AC3E}">
        <p14:creationId xmlns:p14="http://schemas.microsoft.com/office/powerpoint/2010/main" val="3934944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a:t>Sowohl</a:t>
            </a:r>
            <a:r>
              <a:rPr lang="de-DE" baseline="0" dirty="0"/>
              <a:t> der Suchschlitz auf der Startseite als auch auf allen anderen Seiten bietet die Möglichkeit, gezielt die Suche auf Textmedien (Bücher, Zeitschriften, Hochschulschriften etc.), audiovisuelle Medien (Videos, Audios, aber auch Bildmaterial [Fotos]) oder Verlags-Neuerscheinungen (ausschließlich Printliteratur!) zu beschränken.</a:t>
            </a:r>
          </a:p>
          <a:p>
            <a:pPr marL="171450" indent="-171450">
              <a:buFontTx/>
              <a:buChar char="-"/>
            </a:pPr>
            <a:endParaRPr lang="de-DE" baseline="0" dirty="0"/>
          </a:p>
          <a:p>
            <a:pPr marL="171450" indent="-171450">
              <a:buFontTx/>
              <a:buChar char="-"/>
            </a:pPr>
            <a:r>
              <a:rPr lang="de-DE" baseline="0" dirty="0"/>
              <a:t>Der Vorteil der Tabs ist, dass man bestimmte Medientypen gezielt von Beginn an ausblenden kann, etwa wenn man gezielt nach Videos suchen möchte.</a:t>
            </a:r>
          </a:p>
          <a:p>
            <a:pPr marL="171450" indent="-171450">
              <a:buFontTx/>
              <a:buChar char="-"/>
            </a:pPr>
            <a:endParaRPr lang="de-DE" baseline="0" dirty="0"/>
          </a:p>
          <a:p>
            <a:pPr marL="171450" marR="0" lvl="0" indent="-171450" algn="l" defTabSz="457200" rtl="0" eaLnBrk="0" fontAlgn="base" latinLnBrk="0" hangingPunct="0">
              <a:lnSpc>
                <a:spcPct val="100000"/>
              </a:lnSpc>
              <a:spcBef>
                <a:spcPct val="30000"/>
              </a:spcBef>
              <a:spcAft>
                <a:spcPct val="0"/>
              </a:spcAft>
              <a:buClrTx/>
              <a:buSzTx/>
              <a:buFontTx/>
              <a:buChar char="-"/>
              <a:tabLst/>
              <a:defRPr/>
            </a:pPr>
            <a:r>
              <a:rPr lang="de-DE" baseline="0" dirty="0"/>
              <a:t>Wenn Sie die Suche auf eine Kategorie beschränken, wird Ihnen dies in der Facettenleiste angezeigt. Die gewählte Kategorie bleibt auch für weitere Suchen bestehen. Wenn dies nicht gewünscht ist, kann man auf das Trichter-Symbol klicken und den Haken bei „Filter beibehalten“ entfernen oder eine andere Kategorien im Dropdown-Feld wählen.</a:t>
            </a:r>
          </a:p>
          <a:p>
            <a:pPr marL="171450" indent="-171450">
              <a:buFontTx/>
              <a:buChar char="-"/>
            </a:pPr>
            <a:endParaRPr lang="de-DE" baseline="0" dirty="0"/>
          </a:p>
        </p:txBody>
      </p:sp>
      <p:sp>
        <p:nvSpPr>
          <p:cNvPr id="4" name="Foliennummernplatzhalter 3"/>
          <p:cNvSpPr>
            <a:spLocks noGrp="1"/>
          </p:cNvSpPr>
          <p:nvPr>
            <p:ph type="sldNum" sz="quarter" idx="10"/>
          </p:nvPr>
        </p:nvSpPr>
        <p:spPr/>
        <p:txBody>
          <a:bodyPr/>
          <a:lstStyle/>
          <a:p>
            <a:pPr>
              <a:defRPr/>
            </a:pPr>
            <a:fld id="{FF73AAAE-5F9A-4204-AFEA-00ECD2D60F92}" type="slidenum">
              <a:rPr lang="de-DE" altLang="de-DE" smtClean="0"/>
              <a:pPr>
                <a:defRPr/>
              </a:pPr>
              <a:t>18</a:t>
            </a:fld>
            <a:endParaRPr lang="de-DE" altLang="de-DE"/>
          </a:p>
        </p:txBody>
      </p:sp>
    </p:spTree>
    <p:extLst>
      <p:ext uri="{BB962C8B-B14F-4D97-AF65-F5344CB8AC3E}">
        <p14:creationId xmlns:p14="http://schemas.microsoft.com/office/powerpoint/2010/main" val="2758502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1240" indent="-181240">
              <a:buFontTx/>
              <a:buChar char="-"/>
            </a:pPr>
            <a:r>
              <a:rPr lang="de-DE" baseline="0" dirty="0"/>
              <a:t>Sortieren nach Relevanz bedeutet, dass hier nach textstatischer Methode sortiert wird, d.h. wir zeigen den Datensatz mit der größten Übereinstimmung mit dem Suchbegriff ganz oben an.</a:t>
            </a:r>
          </a:p>
          <a:p>
            <a:pPr marL="181240" indent="-181240">
              <a:buFontTx/>
              <a:buChar char="-"/>
            </a:pPr>
            <a:endParaRPr lang="de-DE" baseline="0" dirty="0"/>
          </a:p>
          <a:p>
            <a:pPr marL="181240" indent="-181240">
              <a:buFontTx/>
              <a:buChar char="-"/>
            </a:pPr>
            <a:r>
              <a:rPr lang="de-DE" baseline="0" dirty="0"/>
              <a:t>Es werden immer maximal 400 Treffer angezeigt, egal, wie viele Treffer insgesamt gefunden werden. Hier muss man ggf. durch die Facetten die Suche weiter eingrenzen.</a:t>
            </a:r>
          </a:p>
          <a:p>
            <a:pPr marL="181240" indent="-181240">
              <a:buFontTx/>
              <a:buChar char="-"/>
            </a:pPr>
            <a:endParaRPr lang="de-DE" baseline="0" dirty="0"/>
          </a:p>
          <a:p>
            <a:pPr marL="181240" indent="-181240">
              <a:buFontTx/>
              <a:buChar char="-"/>
            </a:pPr>
            <a:r>
              <a:rPr lang="de-DE" baseline="0" dirty="0"/>
              <a:t>Mit Klick auf eine Facette (bzw. Eingabe eines Jahres) wird die Suche entsprechend den Eigenschaften der Facette weiter eingegrenzt. Es können beliebig viele Facetten miteinander kombiniert werden, egal aus welcher Kategorie</a:t>
            </a:r>
          </a:p>
          <a:p>
            <a:pPr marL="181240" indent="-181240">
              <a:buFontTx/>
              <a:buChar char="-"/>
            </a:pPr>
            <a:endParaRPr lang="de-DE" baseline="0" dirty="0"/>
          </a:p>
          <a:p>
            <a:pPr marL="181240" indent="-181240">
              <a:buFontTx/>
              <a:buChar char="-"/>
            </a:pPr>
            <a:r>
              <a:rPr lang="de-DE" baseline="0" dirty="0"/>
              <a:t>Facetten können auch gezielt mit Klick auf das Minussymbol rechts ausgeschlossen werden</a:t>
            </a:r>
          </a:p>
          <a:p>
            <a:pPr marL="181240" indent="-181240">
              <a:buFontTx/>
              <a:buChar char="-"/>
            </a:pPr>
            <a:endParaRPr lang="de-DE" baseline="0" dirty="0"/>
          </a:p>
          <a:p>
            <a:pPr marL="181240" indent="-181240">
              <a:buFontTx/>
              <a:buChar char="-"/>
            </a:pPr>
            <a:r>
              <a:rPr lang="de-DE" baseline="0" dirty="0"/>
              <a:t>Vorsicht: Datensätze enthalten abhängig von der Quelle der Daten manchmal nur sporadische Angaben z. B. über das Fachgebiet bzw. die Sprache. In diesem Fällen lautet der Facettenwert „nicht zugeordnet“. Diese Facette sollte bei Einschränkungen ebenfalls mit ausgewählt werden, um zu verhindern, dass Titel ausgeschlossen werden, die z. B. zwar in deutscher Sprache sind, aber diesen Wert im Datensatz nicht zugeordnet bekommen haben</a:t>
            </a:r>
            <a:endParaRPr lang="de-DE" dirty="0"/>
          </a:p>
        </p:txBody>
      </p:sp>
      <p:sp>
        <p:nvSpPr>
          <p:cNvPr id="4" name="Foliennummernplatzhalter 3"/>
          <p:cNvSpPr>
            <a:spLocks noGrp="1"/>
          </p:cNvSpPr>
          <p:nvPr>
            <p:ph type="sldNum" sz="quarter" idx="10"/>
          </p:nvPr>
        </p:nvSpPr>
        <p:spPr/>
        <p:txBody>
          <a:bodyPr/>
          <a:lstStyle/>
          <a:p>
            <a:pPr>
              <a:defRPr/>
            </a:pPr>
            <a:fld id="{FF73AAAE-5F9A-4204-AFEA-00ECD2D60F92}" type="slidenum">
              <a:rPr lang="de-DE" altLang="de-DE" smtClean="0"/>
              <a:pPr>
                <a:defRPr/>
              </a:pPr>
              <a:t>19</a:t>
            </a:fld>
            <a:endParaRPr lang="de-DE" altLang="de-DE"/>
          </a:p>
        </p:txBody>
      </p:sp>
    </p:spTree>
    <p:extLst>
      <p:ext uri="{BB962C8B-B14F-4D97-AF65-F5344CB8AC3E}">
        <p14:creationId xmlns:p14="http://schemas.microsoft.com/office/powerpoint/2010/main" val="4097460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FF73AAAE-5F9A-4204-AFEA-00ECD2D60F92}" type="slidenum">
              <a:rPr lang="de-DE" altLang="de-DE" smtClean="0"/>
              <a:pPr>
                <a:defRPr/>
              </a:pPr>
              <a:t>2</a:t>
            </a:fld>
            <a:endParaRPr lang="de-DE" altLang="de-DE"/>
          </a:p>
        </p:txBody>
      </p:sp>
    </p:spTree>
    <p:extLst>
      <p:ext uri="{BB962C8B-B14F-4D97-AF65-F5344CB8AC3E}">
        <p14:creationId xmlns:p14="http://schemas.microsoft.com/office/powerpoint/2010/main" val="1961828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1240" indent="-181240">
              <a:buFontTx/>
              <a:buChar char="-"/>
            </a:pPr>
            <a:endParaRPr lang="de-DE" dirty="0"/>
          </a:p>
        </p:txBody>
      </p:sp>
      <p:sp>
        <p:nvSpPr>
          <p:cNvPr id="4" name="Foliennummernplatzhalter 3"/>
          <p:cNvSpPr>
            <a:spLocks noGrp="1"/>
          </p:cNvSpPr>
          <p:nvPr>
            <p:ph type="sldNum" sz="quarter" idx="10"/>
          </p:nvPr>
        </p:nvSpPr>
        <p:spPr/>
        <p:txBody>
          <a:bodyPr/>
          <a:lstStyle/>
          <a:p>
            <a:pPr>
              <a:defRPr/>
            </a:pPr>
            <a:fld id="{FF73AAAE-5F9A-4204-AFEA-00ECD2D60F92}" type="slidenum">
              <a:rPr lang="de-DE" altLang="de-DE" smtClean="0"/>
              <a:pPr>
                <a:defRPr/>
              </a:pPr>
              <a:t>20</a:t>
            </a:fld>
            <a:endParaRPr lang="de-DE" altLang="de-DE"/>
          </a:p>
        </p:txBody>
      </p:sp>
    </p:spTree>
    <p:extLst>
      <p:ext uri="{BB962C8B-B14F-4D97-AF65-F5344CB8AC3E}">
        <p14:creationId xmlns:p14="http://schemas.microsoft.com/office/powerpoint/2010/main" val="1463385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1240" indent="-181240">
              <a:buFontTx/>
              <a:buChar char="-"/>
            </a:pPr>
            <a:endParaRPr lang="de-DE" dirty="0"/>
          </a:p>
        </p:txBody>
      </p:sp>
      <p:sp>
        <p:nvSpPr>
          <p:cNvPr id="4" name="Foliennummernplatzhalter 3"/>
          <p:cNvSpPr>
            <a:spLocks noGrp="1"/>
          </p:cNvSpPr>
          <p:nvPr>
            <p:ph type="sldNum" sz="quarter" idx="10"/>
          </p:nvPr>
        </p:nvSpPr>
        <p:spPr/>
        <p:txBody>
          <a:bodyPr/>
          <a:lstStyle/>
          <a:p>
            <a:pPr>
              <a:defRPr/>
            </a:pPr>
            <a:fld id="{FF73AAAE-5F9A-4204-AFEA-00ECD2D60F92}" type="slidenum">
              <a:rPr lang="de-DE" altLang="de-DE" smtClean="0"/>
              <a:pPr>
                <a:defRPr/>
              </a:pPr>
              <a:t>21</a:t>
            </a:fld>
            <a:endParaRPr lang="de-DE" altLang="de-DE"/>
          </a:p>
        </p:txBody>
      </p:sp>
    </p:spTree>
    <p:extLst>
      <p:ext uri="{BB962C8B-B14F-4D97-AF65-F5344CB8AC3E}">
        <p14:creationId xmlns:p14="http://schemas.microsoft.com/office/powerpoint/2010/main" val="32355493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a:t>Am Pfeil-Icon („Download“) erkennt man, dass es sich um eine Online-Ressource</a:t>
            </a:r>
            <a:r>
              <a:rPr lang="de-DE" baseline="0" dirty="0"/>
              <a:t> handelt</a:t>
            </a:r>
          </a:p>
          <a:p>
            <a:pPr marL="171450" indent="-171450">
              <a:buFontTx/>
              <a:buChar char="-"/>
            </a:pPr>
            <a:endParaRPr lang="de-DE" baseline="0" dirty="0"/>
          </a:p>
          <a:p>
            <a:pPr marL="171450" indent="-171450">
              <a:buFontTx/>
              <a:buChar char="-"/>
            </a:pPr>
            <a:r>
              <a:rPr lang="de-DE" baseline="0" dirty="0"/>
              <a:t>Einige Medientypen gibt es nur in einer Variante: Mikrofilme sind immer „Offline“-Medien, Software und Websites immer „Online“-Medien</a:t>
            </a:r>
            <a:endParaRPr lang="de-DE" dirty="0"/>
          </a:p>
        </p:txBody>
      </p:sp>
      <p:sp>
        <p:nvSpPr>
          <p:cNvPr id="4" name="Foliennummernplatzhalter 3"/>
          <p:cNvSpPr>
            <a:spLocks noGrp="1"/>
          </p:cNvSpPr>
          <p:nvPr>
            <p:ph type="sldNum" sz="quarter" idx="10"/>
          </p:nvPr>
        </p:nvSpPr>
        <p:spPr/>
        <p:txBody>
          <a:bodyPr/>
          <a:lstStyle/>
          <a:p>
            <a:pPr>
              <a:defRPr/>
            </a:pPr>
            <a:fld id="{FF73AAAE-5F9A-4204-AFEA-00ECD2D60F92}" type="slidenum">
              <a:rPr lang="de-DE" altLang="de-DE" smtClean="0"/>
              <a:pPr>
                <a:defRPr/>
              </a:pPr>
              <a:t>22</a:t>
            </a:fld>
            <a:endParaRPr lang="de-DE" altLang="de-DE" dirty="0"/>
          </a:p>
        </p:txBody>
      </p:sp>
    </p:spTree>
    <p:extLst>
      <p:ext uri="{BB962C8B-B14F-4D97-AF65-F5344CB8AC3E}">
        <p14:creationId xmlns:p14="http://schemas.microsoft.com/office/powerpoint/2010/main" val="768234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1240" indent="-181240">
              <a:buFontTx/>
              <a:buChar char="-"/>
            </a:pPr>
            <a:r>
              <a:rPr lang="de-DE" dirty="0" err="1"/>
              <a:t>adlr.link</a:t>
            </a:r>
            <a:r>
              <a:rPr lang="de-DE" dirty="0"/>
              <a:t> bezieht seine Daten aus unterschiedlichen Datenquellen, sodass manche Titel auch mehrfach im Suchindex vorhanden sind.</a:t>
            </a:r>
          </a:p>
          <a:p>
            <a:pPr marL="181240" indent="-181240">
              <a:buFontTx/>
              <a:buChar char="-"/>
            </a:pPr>
            <a:endParaRPr lang="de-DE" dirty="0"/>
          </a:p>
          <a:p>
            <a:pPr marL="181240" indent="-181240">
              <a:buFontTx/>
              <a:buChar char="-"/>
            </a:pPr>
            <a:r>
              <a:rPr lang="de-DE" dirty="0"/>
              <a:t>Damit die Ergebnisliste übersichtlicher dargestellt wird, werden Titel mit gleichem Namen, Autor und Erscheinungsjahr gruppiert. Das können z. B. auch unterschiedliche Medienformate sein, etwa ein Printbuch und eine parallele Veröffentlichung als E-Book.</a:t>
            </a:r>
          </a:p>
          <a:p>
            <a:pPr marL="181240" indent="-181240">
              <a:buFontTx/>
              <a:buChar char="-"/>
            </a:pPr>
            <a:endParaRPr lang="de-DE" dirty="0"/>
          </a:p>
          <a:p>
            <a:pPr marL="181240" indent="-181240">
              <a:buFontTx/>
              <a:buChar char="-"/>
            </a:pPr>
            <a:r>
              <a:rPr lang="de-DE" dirty="0"/>
              <a:t>Die Gruppierung kann bei Bedarf auch über den Schalter oben rechts über den Facetten ausgeschaltet werden.</a:t>
            </a:r>
          </a:p>
        </p:txBody>
      </p:sp>
      <p:sp>
        <p:nvSpPr>
          <p:cNvPr id="4" name="Foliennummernplatzhalter 3"/>
          <p:cNvSpPr>
            <a:spLocks noGrp="1"/>
          </p:cNvSpPr>
          <p:nvPr>
            <p:ph type="sldNum" sz="quarter" idx="10"/>
          </p:nvPr>
        </p:nvSpPr>
        <p:spPr/>
        <p:txBody>
          <a:bodyPr/>
          <a:lstStyle/>
          <a:p>
            <a:pPr>
              <a:defRPr/>
            </a:pPr>
            <a:fld id="{FF73AAAE-5F9A-4204-AFEA-00ECD2D60F92}" type="slidenum">
              <a:rPr lang="de-DE" altLang="de-DE" smtClean="0"/>
              <a:pPr>
                <a:defRPr/>
              </a:pPr>
              <a:t>23</a:t>
            </a:fld>
            <a:endParaRPr lang="de-DE" altLang="de-DE"/>
          </a:p>
        </p:txBody>
      </p:sp>
    </p:spTree>
    <p:extLst>
      <p:ext uri="{BB962C8B-B14F-4D97-AF65-F5344CB8AC3E}">
        <p14:creationId xmlns:p14="http://schemas.microsoft.com/office/powerpoint/2010/main" val="27793354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1240" indent="-181240">
              <a:buFontTx/>
              <a:buChar char="-"/>
            </a:pPr>
            <a:r>
              <a:rPr lang="de-DE" baseline="0" dirty="0"/>
              <a:t>Wenn Sie Filter angewendet haben, zeigt Ihnen die Oberfläche dies in der Facettenleiste an. Außerdem erscheint in diesem Fällen im Suchschlitz oben ein Trichter-Symbol.</a:t>
            </a:r>
          </a:p>
          <a:p>
            <a:pPr marL="181240" indent="-181240">
              <a:buFontTx/>
              <a:buChar char="-"/>
            </a:pPr>
            <a:endParaRPr lang="de-DE" baseline="0" dirty="0"/>
          </a:p>
          <a:p>
            <a:pPr marL="181240" indent="-181240">
              <a:buFontTx/>
              <a:buChar char="-"/>
            </a:pPr>
            <a:r>
              <a:rPr lang="de-DE" baseline="0" dirty="0"/>
              <a:t>Mit dem Klick auf </a:t>
            </a:r>
            <a:r>
              <a:rPr lang="de-DE" b="1" baseline="0" dirty="0"/>
              <a:t>„alle Filter zurücksetzen“ </a:t>
            </a:r>
            <a:r>
              <a:rPr lang="de-DE" baseline="0" dirty="0"/>
              <a:t>werden alle Einschränkungen auf einmal aufgehoben</a:t>
            </a:r>
          </a:p>
          <a:p>
            <a:pPr marL="181240" indent="-181240">
              <a:buFontTx/>
              <a:buChar char="-"/>
            </a:pPr>
            <a:endParaRPr lang="de-DE" baseline="0" dirty="0"/>
          </a:p>
          <a:p>
            <a:pPr marL="181240" indent="-181240">
              <a:buFontTx/>
              <a:buChar char="-"/>
            </a:pPr>
            <a:endParaRPr lang="de-DE" baseline="0" dirty="0"/>
          </a:p>
        </p:txBody>
      </p:sp>
      <p:sp>
        <p:nvSpPr>
          <p:cNvPr id="4" name="Foliennummernplatzhalter 3"/>
          <p:cNvSpPr>
            <a:spLocks noGrp="1"/>
          </p:cNvSpPr>
          <p:nvPr>
            <p:ph type="sldNum" sz="quarter" idx="10"/>
          </p:nvPr>
        </p:nvSpPr>
        <p:spPr/>
        <p:txBody>
          <a:bodyPr/>
          <a:lstStyle/>
          <a:p>
            <a:pPr>
              <a:defRPr/>
            </a:pPr>
            <a:fld id="{FF73AAAE-5F9A-4204-AFEA-00ECD2D60F92}" type="slidenum">
              <a:rPr lang="de-DE" altLang="de-DE" smtClean="0"/>
              <a:pPr>
                <a:defRPr/>
              </a:pPr>
              <a:t>24</a:t>
            </a:fld>
            <a:endParaRPr lang="de-DE" altLang="de-DE"/>
          </a:p>
        </p:txBody>
      </p:sp>
    </p:spTree>
    <p:extLst>
      <p:ext uri="{BB962C8B-B14F-4D97-AF65-F5344CB8AC3E}">
        <p14:creationId xmlns:p14="http://schemas.microsoft.com/office/powerpoint/2010/main" val="29121099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1240" indent="-181240">
              <a:buFontTx/>
              <a:buChar char="-"/>
            </a:pPr>
            <a:r>
              <a:rPr lang="de-DE" baseline="0" dirty="0"/>
              <a:t>Die gewählten Filter bleiben auch für weitere Suchen bestehen. Wenn dies nicht gewünscht ist, kann man auf das Trichter-Symbol klicken und den Haken bei „Filter beibehalten“ entfernen.</a:t>
            </a:r>
          </a:p>
        </p:txBody>
      </p:sp>
      <p:sp>
        <p:nvSpPr>
          <p:cNvPr id="4" name="Foliennummernplatzhalter 3"/>
          <p:cNvSpPr>
            <a:spLocks noGrp="1"/>
          </p:cNvSpPr>
          <p:nvPr>
            <p:ph type="sldNum" sz="quarter" idx="10"/>
          </p:nvPr>
        </p:nvSpPr>
        <p:spPr/>
        <p:txBody>
          <a:bodyPr/>
          <a:lstStyle/>
          <a:p>
            <a:pPr>
              <a:defRPr/>
            </a:pPr>
            <a:fld id="{FF73AAAE-5F9A-4204-AFEA-00ECD2D60F92}" type="slidenum">
              <a:rPr lang="de-DE" altLang="de-DE" smtClean="0"/>
              <a:pPr>
                <a:defRPr/>
              </a:pPr>
              <a:t>25</a:t>
            </a:fld>
            <a:endParaRPr lang="de-DE" altLang="de-DE"/>
          </a:p>
        </p:txBody>
      </p:sp>
    </p:spTree>
    <p:extLst>
      <p:ext uri="{BB962C8B-B14F-4D97-AF65-F5344CB8AC3E}">
        <p14:creationId xmlns:p14="http://schemas.microsoft.com/office/powerpoint/2010/main" val="40569493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FF73AAAE-5F9A-4204-AFEA-00ECD2D60F92}" type="slidenum">
              <a:rPr lang="de-DE" altLang="de-DE" smtClean="0"/>
              <a:pPr>
                <a:defRPr/>
              </a:pPr>
              <a:t>26</a:t>
            </a:fld>
            <a:endParaRPr lang="de-DE" altLang="de-DE"/>
          </a:p>
        </p:txBody>
      </p:sp>
    </p:spTree>
    <p:extLst>
      <p:ext uri="{BB962C8B-B14F-4D97-AF65-F5344CB8AC3E}">
        <p14:creationId xmlns:p14="http://schemas.microsoft.com/office/powerpoint/2010/main" val="37856381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Symbol" panose="05050102010706020507" pitchFamily="18" charset="2"/>
              <a:buChar char="-"/>
            </a:pPr>
            <a:r>
              <a:rPr lang="de-DE" dirty="0"/>
              <a:t>Wenn man in der Ergebnisliste auf einen Titel klickt,</a:t>
            </a:r>
            <a:r>
              <a:rPr lang="de-DE" baseline="0" dirty="0"/>
              <a:t> informiert d</a:t>
            </a:r>
            <a:r>
              <a:rPr lang="de-DE" dirty="0"/>
              <a:t>ie „</a:t>
            </a:r>
            <a:r>
              <a:rPr lang="de-DE" dirty="0" err="1"/>
              <a:t>Get</a:t>
            </a:r>
            <a:r>
              <a:rPr lang="de-DE" dirty="0"/>
              <a:t> </a:t>
            </a:r>
            <a:r>
              <a:rPr lang="de-DE" dirty="0" err="1"/>
              <a:t>It</a:t>
            </a:r>
            <a:r>
              <a:rPr lang="de-DE" dirty="0"/>
              <a:t>“-Box die </a:t>
            </a:r>
            <a:r>
              <a:rPr lang="de-DE" dirty="0" err="1"/>
              <a:t>Nutzer:innen</a:t>
            </a:r>
            <a:r>
              <a:rPr lang="de-DE" dirty="0"/>
              <a:t> </a:t>
            </a:r>
            <a:r>
              <a:rPr lang="de-DE" baseline="0" dirty="0"/>
              <a:t>über Zugangsmöglichkeiten zu dem jeweiligen Titel. Die Anzeige ist abhängig von dem jeweiligen Titel, der Zugehörigkeit zu einer </a:t>
            </a:r>
            <a:r>
              <a:rPr lang="de-DE" baseline="0" dirty="0" err="1"/>
              <a:t>Nutzer:innengruppe</a:t>
            </a:r>
            <a:r>
              <a:rPr lang="de-DE" baseline="0" dirty="0"/>
              <a:t> und der jeweiligen Heimatbibliothek, d. h. die Anzeige wird für die jeweiligen </a:t>
            </a:r>
            <a:r>
              <a:rPr lang="de-DE" baseline="0" dirty="0" err="1"/>
              <a:t>Nutzer:innen</a:t>
            </a:r>
            <a:r>
              <a:rPr lang="de-DE" baseline="0" dirty="0"/>
              <a:t> stets individualisiert.</a:t>
            </a:r>
          </a:p>
          <a:p>
            <a:pPr marL="171450" indent="-171450">
              <a:buFont typeface="Symbol" panose="05050102010706020507" pitchFamily="18" charset="2"/>
              <a:buChar char="-"/>
            </a:pPr>
            <a:endParaRPr lang="de-DE" baseline="0" dirty="0"/>
          </a:p>
          <a:p>
            <a:pPr marL="171450" indent="-171450">
              <a:buFont typeface="Symbol" panose="05050102010706020507" pitchFamily="18" charset="2"/>
              <a:buChar char="-"/>
            </a:pPr>
            <a:r>
              <a:rPr lang="de-DE" baseline="0" dirty="0"/>
              <a:t>Grundsätzlich gilt: Links und Buttons in </a:t>
            </a:r>
            <a:r>
              <a:rPr lang="de-DE" baseline="0" dirty="0" err="1"/>
              <a:t>ambergelb</a:t>
            </a:r>
            <a:r>
              <a:rPr lang="de-DE" baseline="0" dirty="0"/>
              <a:t> (wie hier auf der Folie dargestellt) führen direkt zu einem Volltext oder zu einer Bestellung des gesamten Titels, Links in hellblau führen zu weiteren Informationen (z. B. eine Verlagswebsite, ein Inhaltsverzeichnis oder ein Inhaltstext)</a:t>
            </a:r>
            <a:endParaRPr lang="de-DE" dirty="0"/>
          </a:p>
        </p:txBody>
      </p:sp>
      <p:sp>
        <p:nvSpPr>
          <p:cNvPr id="4" name="Foliennummernplatzhalter 3"/>
          <p:cNvSpPr>
            <a:spLocks noGrp="1"/>
          </p:cNvSpPr>
          <p:nvPr>
            <p:ph type="sldNum" sz="quarter" idx="10"/>
          </p:nvPr>
        </p:nvSpPr>
        <p:spPr/>
        <p:txBody>
          <a:bodyPr/>
          <a:lstStyle/>
          <a:p>
            <a:pPr>
              <a:defRPr/>
            </a:pPr>
            <a:fld id="{FF73AAAE-5F9A-4204-AFEA-00ECD2D60F92}" type="slidenum">
              <a:rPr lang="de-DE" altLang="de-DE" smtClean="0"/>
              <a:pPr>
                <a:defRPr/>
              </a:pPr>
              <a:t>27</a:t>
            </a:fld>
            <a:endParaRPr lang="de-DE" altLang="de-DE"/>
          </a:p>
        </p:txBody>
      </p:sp>
    </p:spTree>
    <p:extLst>
      <p:ext uri="{BB962C8B-B14F-4D97-AF65-F5344CB8AC3E}">
        <p14:creationId xmlns:p14="http://schemas.microsoft.com/office/powerpoint/2010/main" val="29015391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Symbol" panose="05050102010706020507" pitchFamily="18" charset="2"/>
              <a:buChar char="-"/>
            </a:pPr>
            <a:r>
              <a:rPr lang="de-DE" b="1" i="1" dirty="0"/>
              <a:t>NB: </a:t>
            </a:r>
            <a:r>
              <a:rPr lang="de-DE" b="0" i="1" dirty="0"/>
              <a:t>Die</a:t>
            </a:r>
            <a:r>
              <a:rPr lang="de-DE" b="0" i="1" baseline="0" dirty="0"/>
              <a:t> Anzeige des Hinweises und der Facette ist von den Anbieterangaben der Datenquelle abhängig. </a:t>
            </a:r>
            <a:r>
              <a:rPr lang="de-DE" b="0" i="1" dirty="0"/>
              <a:t>Viele elektronische Dokumente</a:t>
            </a:r>
            <a:r>
              <a:rPr lang="de-DE" b="0" i="1" baseline="0" dirty="0"/>
              <a:t> sind trotzdem frei zugänglich, obwohl sie nicht mit dem Hinweis gekennzeichnet sind. Dies ist immer dann der Fall, wenn Anbieter die Quelle nicht dezidiert als Open Access gekennzeichnet haben. Wir arbeiten kontinuierlich daran, auch diese Quellen mit einem Hinweis zu kennzeichnen. </a:t>
            </a:r>
            <a:endParaRPr lang="de-DE" b="1" i="1" dirty="0"/>
          </a:p>
        </p:txBody>
      </p:sp>
      <p:sp>
        <p:nvSpPr>
          <p:cNvPr id="4" name="Foliennummernplatzhalter 3"/>
          <p:cNvSpPr>
            <a:spLocks noGrp="1"/>
          </p:cNvSpPr>
          <p:nvPr>
            <p:ph type="sldNum" sz="quarter" idx="10"/>
          </p:nvPr>
        </p:nvSpPr>
        <p:spPr/>
        <p:txBody>
          <a:bodyPr/>
          <a:lstStyle/>
          <a:p>
            <a:pPr>
              <a:defRPr/>
            </a:pPr>
            <a:fld id="{FF73AAAE-5F9A-4204-AFEA-00ECD2D60F92}" type="slidenum">
              <a:rPr lang="de-DE" altLang="de-DE" smtClean="0"/>
              <a:pPr>
                <a:defRPr/>
              </a:pPr>
              <a:t>28</a:t>
            </a:fld>
            <a:endParaRPr lang="de-DE" altLang="de-DE"/>
          </a:p>
        </p:txBody>
      </p:sp>
    </p:spTree>
    <p:extLst>
      <p:ext uri="{BB962C8B-B14F-4D97-AF65-F5344CB8AC3E}">
        <p14:creationId xmlns:p14="http://schemas.microsoft.com/office/powerpoint/2010/main" val="30250385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Symbol" panose="05050102010706020507" pitchFamily="18" charset="2"/>
              <a:buChar char="-"/>
            </a:pPr>
            <a:r>
              <a:rPr lang="de-DE" dirty="0"/>
              <a:t>Wenn Zeitschriftenartikel, E-Books oder andere Dokumente frei zugänglich sind, dann wird dies in der Einzelansicht immer angezeigt. Hier haben die </a:t>
            </a:r>
            <a:r>
              <a:rPr lang="de-DE" dirty="0" err="1"/>
              <a:t>Nutzer:innen</a:t>
            </a:r>
            <a:r>
              <a:rPr lang="de-DE" dirty="0"/>
              <a:t> unmittelbar Zugang zu der Literatur über einen Link – auch wenn man nicht angemeldet ist oder</a:t>
            </a:r>
            <a:r>
              <a:rPr lang="de-DE" baseline="0" dirty="0"/>
              <a:t> kein Konto hat.</a:t>
            </a:r>
            <a:endParaRPr lang="de-DE" dirty="0"/>
          </a:p>
        </p:txBody>
      </p:sp>
      <p:sp>
        <p:nvSpPr>
          <p:cNvPr id="4" name="Foliennummernplatzhalter 3"/>
          <p:cNvSpPr>
            <a:spLocks noGrp="1"/>
          </p:cNvSpPr>
          <p:nvPr>
            <p:ph type="sldNum" sz="quarter" idx="10"/>
          </p:nvPr>
        </p:nvSpPr>
        <p:spPr/>
        <p:txBody>
          <a:bodyPr/>
          <a:lstStyle/>
          <a:p>
            <a:pPr>
              <a:defRPr/>
            </a:pPr>
            <a:fld id="{FF73AAAE-5F9A-4204-AFEA-00ECD2D60F92}" type="slidenum">
              <a:rPr lang="de-DE" altLang="de-DE" smtClean="0"/>
              <a:pPr>
                <a:defRPr/>
              </a:pPr>
              <a:t>29</a:t>
            </a:fld>
            <a:endParaRPr lang="de-DE" altLang="de-DE"/>
          </a:p>
        </p:txBody>
      </p:sp>
    </p:spTree>
    <p:extLst>
      <p:ext uri="{BB962C8B-B14F-4D97-AF65-F5344CB8AC3E}">
        <p14:creationId xmlns:p14="http://schemas.microsoft.com/office/powerpoint/2010/main" val="3398652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FF73AAAE-5F9A-4204-AFEA-00ECD2D60F92}" type="slidenum">
              <a:rPr lang="de-DE" altLang="de-DE" smtClean="0"/>
              <a:pPr>
                <a:defRPr/>
              </a:pPr>
              <a:t>3</a:t>
            </a:fld>
            <a:endParaRPr lang="de-DE" altLang="de-DE"/>
          </a:p>
        </p:txBody>
      </p:sp>
    </p:spTree>
    <p:extLst>
      <p:ext uri="{BB962C8B-B14F-4D97-AF65-F5344CB8AC3E}">
        <p14:creationId xmlns:p14="http://schemas.microsoft.com/office/powerpoint/2010/main" val="24166817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Symbol" panose="05050102010706020507" pitchFamily="18" charset="2"/>
              <a:buChar char="-"/>
            </a:pPr>
            <a:r>
              <a:rPr lang="de-DE" i="0" dirty="0"/>
              <a:t>Grundsätzlich zeigen wir in der Einzelanzeige nur die wichtigsten Informationen unterhalb des Titels an (Person, Ort, Jahr, Medientyp). Weitere Informationen finden sich in den Akkordeons </a:t>
            </a:r>
            <a:r>
              <a:rPr lang="de-DE" b="1" i="0" dirty="0"/>
              <a:t>„Weitere Informationen“ </a:t>
            </a:r>
            <a:r>
              <a:rPr lang="de-DE" b="0" i="0" dirty="0"/>
              <a:t>und </a:t>
            </a:r>
            <a:r>
              <a:rPr lang="de-DE" b="1" i="0" dirty="0"/>
              <a:t>„Inhaltsangabe“</a:t>
            </a:r>
            <a:r>
              <a:rPr lang="de-DE" b="0" i="0" dirty="0"/>
              <a:t>, die unterhalb angezeigt werden. </a:t>
            </a:r>
          </a:p>
          <a:p>
            <a:pPr marL="171450" indent="-171450">
              <a:buFont typeface="Symbol" panose="05050102010706020507" pitchFamily="18" charset="2"/>
              <a:buChar char="-"/>
            </a:pPr>
            <a:endParaRPr lang="de-DE" b="0" i="0" dirty="0"/>
          </a:p>
          <a:p>
            <a:pPr marL="171450" indent="-171450">
              <a:buFont typeface="Symbol" panose="05050102010706020507" pitchFamily="18" charset="2"/>
              <a:buChar char="-"/>
            </a:pPr>
            <a:r>
              <a:rPr lang="de-DE" b="1" i="1" dirty="0"/>
              <a:t>NB: </a:t>
            </a:r>
            <a:r>
              <a:rPr lang="de-DE" b="0" i="1" dirty="0"/>
              <a:t>Das Akkordeon </a:t>
            </a:r>
            <a:r>
              <a:rPr lang="de-DE" b="1" i="1" dirty="0"/>
              <a:t>„</a:t>
            </a:r>
            <a:r>
              <a:rPr lang="de-DE" b="1" i="1" dirty="0" err="1"/>
              <a:t>Internsicht</a:t>
            </a:r>
            <a:r>
              <a:rPr lang="de-DE" b="1" i="1" dirty="0"/>
              <a:t>“</a:t>
            </a:r>
            <a:r>
              <a:rPr lang="de-DE" b="0" i="1" dirty="0"/>
              <a:t> zeigt alle Rohdaten des Records (z. B. auch die MARC-Daten)</a:t>
            </a:r>
            <a:r>
              <a:rPr lang="de-DE" b="0" i="1" baseline="0" dirty="0"/>
              <a:t> </a:t>
            </a:r>
            <a:r>
              <a:rPr lang="de-DE" b="0" i="1" dirty="0"/>
              <a:t>an und ist nur für die </a:t>
            </a:r>
            <a:r>
              <a:rPr lang="de-DE" b="0" i="1" dirty="0" err="1"/>
              <a:t>Nutzer:innengruppe</a:t>
            </a:r>
            <a:r>
              <a:rPr lang="de-DE" b="0" i="1" dirty="0"/>
              <a:t> der </a:t>
            </a:r>
            <a:r>
              <a:rPr lang="de-DE" b="0" i="1" dirty="0" err="1"/>
              <a:t>Bibliothekar:innen</a:t>
            </a:r>
            <a:r>
              <a:rPr lang="de-DE" b="0" i="1" dirty="0"/>
              <a:t> sichtbar.</a:t>
            </a:r>
            <a:endParaRPr lang="de-DE" i="1" dirty="0"/>
          </a:p>
          <a:p>
            <a:pPr marL="171450" indent="-171450">
              <a:buFont typeface="Symbol" panose="05050102010706020507" pitchFamily="18" charset="2"/>
              <a:buChar char="-"/>
            </a:pPr>
            <a:endParaRPr lang="de-DE" i="0" dirty="0"/>
          </a:p>
          <a:p>
            <a:pPr marL="171450" indent="-171450">
              <a:buFont typeface="Symbol" panose="05050102010706020507" pitchFamily="18" charset="2"/>
              <a:buChar char="-"/>
            </a:pPr>
            <a:r>
              <a:rPr lang="de-DE" i="0" dirty="0"/>
              <a:t>Bei gedruckter Literatur zeigt der </a:t>
            </a:r>
            <a:r>
              <a:rPr lang="de-DE" i="0" dirty="0" err="1"/>
              <a:t>adlr.link</a:t>
            </a:r>
            <a:r>
              <a:rPr lang="de-DE" i="0" dirty="0"/>
              <a:t>-Katalog direkt an, ob ein Buch in der Heimatbibliothek der </a:t>
            </a:r>
            <a:r>
              <a:rPr lang="de-DE" i="0" dirty="0" err="1"/>
              <a:t>Nutzer:innen</a:t>
            </a:r>
            <a:r>
              <a:rPr lang="de-DE" i="0" dirty="0"/>
              <a:t> vorhanden ist oder nicht. Wenn der Button </a:t>
            </a:r>
            <a:r>
              <a:rPr lang="de-DE" b="1" i="0" dirty="0"/>
              <a:t>„In Ihrer Bibliothek vorhanden“</a:t>
            </a:r>
            <a:r>
              <a:rPr lang="de-DE" b="0" i="0" dirty="0"/>
              <a:t> angezeigt wird, kann man mit einem Klick in den jeweiligen Verbundkatalog gelangen. Von dort ist es i. d. R. nur einen weiteren Klick in den Lokalkatalog der Heimatbibliothek.</a:t>
            </a:r>
            <a:endParaRPr lang="de-DE" i="0" dirty="0"/>
          </a:p>
          <a:p>
            <a:pPr marL="171450" indent="-171450">
              <a:buFont typeface="Symbol" panose="05050102010706020507" pitchFamily="18" charset="2"/>
              <a:buChar char="-"/>
            </a:pPr>
            <a:endParaRPr lang="de-DE" i="0" dirty="0"/>
          </a:p>
          <a:p>
            <a:pPr marL="171450" indent="-171450">
              <a:buFont typeface="Symbol" panose="05050102010706020507" pitchFamily="18" charset="2"/>
              <a:buChar char="-"/>
            </a:pPr>
            <a:r>
              <a:rPr lang="de-DE" i="0" dirty="0"/>
              <a:t>Außerdem zeigen wir bei den meisten Titeln zusätzlich bis zu zehn Bibliotheken in der geografischen Nähe an, in denen das gesuchte Medium vorhanden ist. Diese Daten stammen aus dem </a:t>
            </a:r>
            <a:r>
              <a:rPr lang="de-DE" i="0" dirty="0" err="1"/>
              <a:t>WorldCat</a:t>
            </a:r>
            <a:r>
              <a:rPr lang="de-DE" i="0" dirty="0"/>
              <a:t>, d.</a:t>
            </a:r>
            <a:r>
              <a:rPr lang="de-DE" i="0" baseline="0" dirty="0"/>
              <a:t> h. hier werden nur Bibliotheken angezeigt, die beim </a:t>
            </a:r>
            <a:r>
              <a:rPr lang="de-DE" i="0" baseline="0" dirty="0" err="1"/>
              <a:t>WorldCat</a:t>
            </a:r>
            <a:r>
              <a:rPr lang="de-DE" i="0" baseline="0" dirty="0"/>
              <a:t> Daten hinterlegen. Diese Informationen finden sich im Akkordeon </a:t>
            </a:r>
            <a:r>
              <a:rPr lang="de-DE" b="1" i="0" baseline="0" dirty="0"/>
              <a:t>„Auch in diesen Bibliotheken vorhanden“</a:t>
            </a:r>
            <a:r>
              <a:rPr lang="de-DE" b="0" i="0" baseline="0" dirty="0"/>
              <a:t>.</a:t>
            </a:r>
            <a:endParaRPr lang="de-DE" b="1" i="0" baseline="0" dirty="0"/>
          </a:p>
          <a:p>
            <a:pPr marL="171450" indent="-171450">
              <a:buFont typeface="Symbol" panose="05050102010706020507" pitchFamily="18" charset="2"/>
              <a:buChar char="-"/>
            </a:pPr>
            <a:endParaRPr lang="de-DE" i="0" dirty="0"/>
          </a:p>
          <a:p>
            <a:pPr marL="171450" indent="-171450">
              <a:buFont typeface="Symbol" panose="05050102010706020507" pitchFamily="18" charset="2"/>
              <a:buChar char="-"/>
            </a:pPr>
            <a:r>
              <a:rPr lang="de-DE" i="0" dirty="0"/>
              <a:t>Wenn zu einem Katalogdatensatz zusätzliche digitale Informationen vorliegen (z. B. Inhaltsverzeichnis, Inhaltsbeschreibung oder eine Leseprobe),</a:t>
            </a:r>
            <a:r>
              <a:rPr lang="de-DE" i="0" baseline="0" dirty="0"/>
              <a:t> </a:t>
            </a:r>
            <a:r>
              <a:rPr lang="de-DE" i="0" dirty="0"/>
              <a:t>so wird zusätzlich ein Link in einem blauen Akkordeon angezeigt.</a:t>
            </a:r>
          </a:p>
          <a:p>
            <a:pPr marL="171450" indent="-171450">
              <a:buFont typeface="Symbol" panose="05050102010706020507" pitchFamily="18" charset="2"/>
              <a:buChar char="-"/>
            </a:pPr>
            <a:endParaRPr lang="de-DE" i="0" dirty="0"/>
          </a:p>
          <a:p>
            <a:pPr marL="171450" indent="-171450">
              <a:buFont typeface="Symbol" panose="05050102010706020507" pitchFamily="18" charset="2"/>
              <a:buChar char="-"/>
            </a:pPr>
            <a:r>
              <a:rPr lang="de-DE" b="1" i="0" dirty="0"/>
              <a:t>Button „Teilkopie besorgen“:</a:t>
            </a:r>
            <a:r>
              <a:rPr lang="de-DE" i="0" baseline="0" dirty="0"/>
              <a:t> </a:t>
            </a:r>
            <a:r>
              <a:rPr lang="de-DE" i="0" dirty="0"/>
              <a:t>Bei den meisten Titeln können </a:t>
            </a:r>
            <a:r>
              <a:rPr lang="de-DE" i="0" dirty="0" err="1"/>
              <a:t>Nutzer:innen</a:t>
            </a:r>
            <a:r>
              <a:rPr lang="de-DE" i="0" dirty="0"/>
              <a:t> eine Teilkopie</a:t>
            </a:r>
            <a:r>
              <a:rPr lang="de-DE" i="0" baseline="0" dirty="0"/>
              <a:t> des Buches bestellen, indem sie auf </a:t>
            </a:r>
            <a:r>
              <a:rPr lang="de-DE" i="0" dirty="0"/>
              <a:t>den Button „Teilkopie besorgen“ klicken. Dies ist der schnellste Weg, wenn nur einen Teil des Buches benötigt wird (was ja häufig der Fall ist). Im nachfolgenden Bestellformular muss die Seitenangabe eingetragen werden und </a:t>
            </a:r>
            <a:r>
              <a:rPr lang="de-DE" i="0" dirty="0" err="1"/>
              <a:t>adlr.link</a:t>
            </a:r>
            <a:r>
              <a:rPr lang="de-DE" i="0" dirty="0"/>
              <a:t> kümmert</a:t>
            </a:r>
            <a:r>
              <a:rPr lang="de-DE" i="0" baseline="0" dirty="0"/>
              <a:t> sich dann um eine Kopie</a:t>
            </a:r>
            <a:r>
              <a:rPr lang="de-DE" i="0" dirty="0"/>
              <a:t>. In der Regel bekommen </a:t>
            </a:r>
            <a:r>
              <a:rPr lang="de-DE" i="0" dirty="0" err="1"/>
              <a:t>Nutzer:innen</a:t>
            </a:r>
            <a:r>
              <a:rPr lang="de-DE" i="0" dirty="0"/>
              <a:t> die Kopie per E-Mail innerhalb drei Arbeitstagen.</a:t>
            </a:r>
          </a:p>
          <a:p>
            <a:pPr marL="171450" indent="-171450">
              <a:buFont typeface="Symbol" panose="05050102010706020507" pitchFamily="18" charset="2"/>
              <a:buChar char="-"/>
            </a:pPr>
            <a:endParaRPr lang="de-DE" i="0" dirty="0"/>
          </a:p>
          <a:p>
            <a:pPr marL="171450" indent="-171450">
              <a:buFont typeface="Symbol" panose="05050102010706020507" pitchFamily="18" charset="2"/>
              <a:buChar char="-"/>
            </a:pPr>
            <a:r>
              <a:rPr lang="de-DE" b="1" i="1" dirty="0"/>
              <a:t>NB:</a:t>
            </a:r>
            <a:r>
              <a:rPr lang="de-DE" b="1" i="1" baseline="0" dirty="0"/>
              <a:t> </a:t>
            </a:r>
            <a:r>
              <a:rPr lang="de-DE" i="1" dirty="0"/>
              <a:t>Wenn bei einem gedruckten Medium kein „Teilkopie“-Button vorhanden ist, sollten die </a:t>
            </a:r>
            <a:r>
              <a:rPr lang="de-DE" i="1" dirty="0" err="1"/>
              <a:t>Nutzer:innen</a:t>
            </a:r>
            <a:r>
              <a:rPr lang="de-DE" i="1" dirty="0"/>
              <a:t> über unser Kontaktformular eine Nachricht schreiben</a:t>
            </a:r>
            <a:r>
              <a:rPr lang="de-DE" i="1" baseline="0" dirty="0"/>
              <a:t> </a:t>
            </a:r>
            <a:r>
              <a:rPr lang="de-DE" i="1" dirty="0"/>
              <a:t>und wir prüfen, ob der Wunsch dennoch möglich ist. Bitte beachten: Generell sind Teilkopien auf kleine Teile eines Werkes (max. 10 Prozent) zur Verwendung für den eigenen wissenschaftlichen Gebrauch beschränkt</a:t>
            </a:r>
            <a:r>
              <a:rPr lang="de-DE" i="1" baseline="0" dirty="0"/>
              <a:t> (urheberrechtliche Schranke).</a:t>
            </a:r>
            <a:endParaRPr lang="de-DE" i="1" dirty="0"/>
          </a:p>
          <a:p>
            <a:pPr marL="171450" indent="-171450">
              <a:buFont typeface="Symbol" panose="05050102010706020507" pitchFamily="18" charset="2"/>
              <a:buChar char="-"/>
            </a:pPr>
            <a:endParaRPr lang="de-DE" i="1" dirty="0"/>
          </a:p>
          <a:p>
            <a:pPr marL="171450" indent="-171450" defTabSz="483306">
              <a:buFont typeface="Symbol" panose="05050102010706020507" pitchFamily="18" charset="2"/>
              <a:buChar char="-"/>
              <a:defRPr/>
            </a:pPr>
            <a:r>
              <a:rPr lang="de-DE" b="1" i="0" dirty="0"/>
              <a:t>Button</a:t>
            </a:r>
            <a:r>
              <a:rPr lang="de-DE" b="1" i="0" baseline="0" dirty="0"/>
              <a:t> „Kostenlos bestellen“:  </a:t>
            </a:r>
            <a:r>
              <a:rPr lang="de-DE" b="0" i="0" baseline="0" dirty="0"/>
              <a:t>Bei Büchern, die noch nicht im Bestand der UB Leipzig bzw. von </a:t>
            </a:r>
            <a:r>
              <a:rPr lang="de-DE" b="0" i="0" baseline="0" dirty="0" err="1"/>
              <a:t>adlr.link</a:t>
            </a:r>
            <a:r>
              <a:rPr lang="de-DE" b="0" i="0" baseline="0" dirty="0"/>
              <a:t> sind, erscheint zusätzlich diese Option. Hier können</a:t>
            </a:r>
            <a:r>
              <a:rPr lang="de-DE" i="0" dirty="0"/>
              <a:t> </a:t>
            </a:r>
            <a:r>
              <a:rPr lang="de-DE" i="0" dirty="0" err="1"/>
              <a:t>Nutzer:innen</a:t>
            </a:r>
            <a:r>
              <a:rPr lang="de-DE" i="0" dirty="0"/>
              <a:t> diesen Titel kostenfrei zur Leihe bestellen. Das Buch wird direkt an die im Konto hinterlegte Lieferadresse versandt,</a:t>
            </a:r>
            <a:r>
              <a:rPr lang="de-DE" i="0" baseline="0" dirty="0"/>
              <a:t> die </a:t>
            </a:r>
            <a:r>
              <a:rPr lang="de-DE" i="0" baseline="0" dirty="0" err="1"/>
              <a:t>Nutzer:innen</a:t>
            </a:r>
            <a:r>
              <a:rPr lang="de-DE" i="0" baseline="0" dirty="0"/>
              <a:t> können die Adresse vorab noch einmal überprüfen.</a:t>
            </a:r>
            <a:r>
              <a:rPr lang="de-DE" i="0" dirty="0"/>
              <a:t> Wir bemühen uns um eine schnelle Lieferung. Wenn ein Titel nicht auf Lager ist und erst beim Verlag oder im Ausland beschafft werden muss, kann sich die Zustellung verzögern. </a:t>
            </a:r>
          </a:p>
          <a:p>
            <a:pPr marL="171450" indent="-171450" defTabSz="483306">
              <a:buFont typeface="Symbol" panose="05050102010706020507" pitchFamily="18" charset="2"/>
              <a:buChar char="-"/>
              <a:defRPr/>
            </a:pPr>
            <a:endParaRPr lang="de-DE" i="0" dirty="0"/>
          </a:p>
          <a:p>
            <a:pPr marL="171450" indent="-171450">
              <a:buFont typeface="Symbol" panose="05050102010706020507" pitchFamily="18" charset="2"/>
              <a:buChar char="-"/>
            </a:pPr>
            <a:r>
              <a:rPr lang="de-DE" i="0" dirty="0"/>
              <a:t>Das Buch kann wie bei einer Fernleihe für 30 Tage genutzt werden. Anschließend müssen die </a:t>
            </a:r>
            <a:r>
              <a:rPr lang="de-DE" i="0" dirty="0" err="1"/>
              <a:t>Nutzer:innen</a:t>
            </a:r>
            <a:r>
              <a:rPr lang="de-DE" i="0" dirty="0"/>
              <a:t> das Buch auf ihre Kosten direkt an die UB Leipzig zurücksenden. Die </a:t>
            </a:r>
            <a:r>
              <a:rPr lang="de-DE" i="0" dirty="0" err="1"/>
              <a:t>Nutzer:innen</a:t>
            </a:r>
            <a:r>
              <a:rPr lang="de-DE" i="0" baseline="0" dirty="0"/>
              <a:t> </a:t>
            </a:r>
            <a:r>
              <a:rPr lang="de-DE" i="0" dirty="0"/>
              <a:t>erhalten bei der Bestellung und bei der Lieferung hierzu genaue Informationen. Eine Verlängerung ist in der Regel nicht möglich.</a:t>
            </a:r>
          </a:p>
        </p:txBody>
      </p:sp>
      <p:sp>
        <p:nvSpPr>
          <p:cNvPr id="4" name="Foliennummernplatzhalter 3"/>
          <p:cNvSpPr>
            <a:spLocks noGrp="1"/>
          </p:cNvSpPr>
          <p:nvPr>
            <p:ph type="sldNum" sz="quarter" idx="10"/>
          </p:nvPr>
        </p:nvSpPr>
        <p:spPr/>
        <p:txBody>
          <a:bodyPr/>
          <a:lstStyle/>
          <a:p>
            <a:pPr>
              <a:defRPr/>
            </a:pPr>
            <a:fld id="{FF73AAAE-5F9A-4204-AFEA-00ECD2D60F92}" type="slidenum">
              <a:rPr lang="de-DE" altLang="de-DE" smtClean="0"/>
              <a:pPr>
                <a:defRPr/>
              </a:pPr>
              <a:t>30</a:t>
            </a:fld>
            <a:endParaRPr lang="de-DE" altLang="de-DE"/>
          </a:p>
        </p:txBody>
      </p:sp>
    </p:spTree>
    <p:extLst>
      <p:ext uri="{BB962C8B-B14F-4D97-AF65-F5344CB8AC3E}">
        <p14:creationId xmlns:p14="http://schemas.microsoft.com/office/powerpoint/2010/main" val="12240606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a:t>Wenn die jeweilige Bibliothek die Daten bereitstellt, zeigen wir auch direkt die Signatur des Buches an. Die Anzeige gibt nur Auskunft, ob ein Buch generell vorhanden, nicht jedoch, ob es zu diesem Zeitpunkt gerade entliehen ist. </a:t>
            </a:r>
          </a:p>
          <a:p>
            <a:pPr marL="171450" indent="-171450">
              <a:buFontTx/>
              <a:buChar char="-"/>
            </a:pPr>
            <a:endParaRPr lang="de-DE" dirty="0"/>
          </a:p>
          <a:p>
            <a:pPr marL="171450" indent="-171450">
              <a:buFontTx/>
              <a:buChar char="-"/>
            </a:pPr>
            <a:r>
              <a:rPr lang="de-DE" b="1" i="1" dirty="0"/>
              <a:t>NB:</a:t>
            </a:r>
            <a:r>
              <a:rPr lang="de-DE" i="1" dirty="0"/>
              <a:t> Die Verfügbarkeitsanzeige ist nicht möglich für </a:t>
            </a:r>
            <a:r>
              <a:rPr lang="de-DE" i="1" dirty="0" err="1"/>
              <a:t>Nutzer:innen</a:t>
            </a:r>
            <a:r>
              <a:rPr lang="de-DE" i="1" dirty="0"/>
              <a:t> aus Österreich und der Schweiz. </a:t>
            </a:r>
            <a:r>
              <a:rPr lang="de-DE" i="1" dirty="0" err="1"/>
              <a:t>Nutzer:innen</a:t>
            </a:r>
            <a:r>
              <a:rPr lang="de-DE" i="1" dirty="0"/>
              <a:t> aus diesen Regionen haben einen zusätzlichen Suchbutton zur Verfügung, mit dem eine Abfrage im jeweiligen Bibliotheksverbund separat gestartet werden kann.</a:t>
            </a:r>
          </a:p>
          <a:p>
            <a:pPr defTabSz="483306">
              <a:defRPr/>
            </a:pPr>
            <a:endParaRPr lang="de-DE" dirty="0"/>
          </a:p>
          <a:p>
            <a:pPr defTabSz="483306">
              <a:defRPr/>
            </a:pPr>
            <a:endParaRPr lang="de-DE" dirty="0"/>
          </a:p>
          <a:p>
            <a:endParaRPr lang="de-DE" dirty="0"/>
          </a:p>
        </p:txBody>
      </p:sp>
      <p:sp>
        <p:nvSpPr>
          <p:cNvPr id="4" name="Foliennummernplatzhalter 3"/>
          <p:cNvSpPr>
            <a:spLocks noGrp="1"/>
          </p:cNvSpPr>
          <p:nvPr>
            <p:ph type="sldNum" sz="quarter" idx="10"/>
          </p:nvPr>
        </p:nvSpPr>
        <p:spPr/>
        <p:txBody>
          <a:bodyPr/>
          <a:lstStyle/>
          <a:p>
            <a:pPr>
              <a:defRPr/>
            </a:pPr>
            <a:fld id="{FF73AAAE-5F9A-4204-AFEA-00ECD2D60F92}" type="slidenum">
              <a:rPr lang="de-DE" altLang="de-DE" smtClean="0"/>
              <a:pPr>
                <a:defRPr/>
              </a:pPr>
              <a:t>31</a:t>
            </a:fld>
            <a:endParaRPr lang="de-DE" altLang="de-DE"/>
          </a:p>
        </p:txBody>
      </p:sp>
    </p:spTree>
    <p:extLst>
      <p:ext uri="{BB962C8B-B14F-4D97-AF65-F5344CB8AC3E}">
        <p14:creationId xmlns:p14="http://schemas.microsoft.com/office/powerpoint/2010/main" val="8610729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Symbol" panose="05050102010706020507" pitchFamily="18" charset="2"/>
              <a:buChar char="-"/>
            </a:pPr>
            <a:r>
              <a:rPr lang="de-DE" i="0" dirty="0" err="1"/>
              <a:t>adlr.link</a:t>
            </a:r>
            <a:r>
              <a:rPr lang="de-DE" i="0" dirty="0"/>
              <a:t> schließt als Fachinformationsdienst auch spezielle Lizenzen ab, um </a:t>
            </a:r>
            <a:r>
              <a:rPr lang="de-DE" i="0" dirty="0" err="1"/>
              <a:t>Nutzer:innen</a:t>
            </a:r>
            <a:r>
              <a:rPr lang="de-DE" i="0" dirty="0"/>
              <a:t> mit Forschungsliteratur versorgen zu können. Abhängig von</a:t>
            </a:r>
            <a:r>
              <a:rPr lang="de-DE" i="0" baseline="0" dirty="0"/>
              <a:t> der </a:t>
            </a:r>
            <a:r>
              <a:rPr lang="de-DE" i="0" baseline="0" dirty="0" err="1"/>
              <a:t>Nutzer:innengruppe</a:t>
            </a:r>
            <a:r>
              <a:rPr lang="de-DE" i="0" baseline="0" dirty="0"/>
              <a:t> </a:t>
            </a:r>
            <a:r>
              <a:rPr lang="de-DE" i="0" dirty="0"/>
              <a:t>kann der Zugriff auf diese Lizenzen jedoch aus rechtlichen Gründen beschränkt oder ausgeschlossen sein. </a:t>
            </a:r>
          </a:p>
          <a:p>
            <a:pPr marL="171450" indent="-171450">
              <a:buFont typeface="Symbol" panose="05050102010706020507" pitchFamily="18" charset="2"/>
              <a:buChar char="-"/>
            </a:pPr>
            <a:endParaRPr lang="de-DE" i="0" dirty="0"/>
          </a:p>
          <a:p>
            <a:pPr marL="171450" indent="-171450">
              <a:buFont typeface="Symbol" panose="05050102010706020507" pitchFamily="18" charset="2"/>
              <a:buChar char="-"/>
            </a:pPr>
            <a:r>
              <a:rPr lang="de-DE" i="0" dirty="0"/>
              <a:t>Wenn ein E-Book als FID-Lizenz vorliegt, dann wird ein entsprechender Link zum Volltext angezeigt, der auf der externen E-Book-Plattform zur Verfügung steht. Anfallende Kosten übernimmt in diesem Fall </a:t>
            </a:r>
            <a:r>
              <a:rPr lang="de-DE" i="0" dirty="0" err="1"/>
              <a:t>adlr.link</a:t>
            </a:r>
            <a:r>
              <a:rPr lang="de-DE" i="0" dirty="0"/>
              <a:t>. </a:t>
            </a:r>
          </a:p>
          <a:p>
            <a:pPr marL="171450" indent="-171450">
              <a:buFont typeface="Symbol" panose="05050102010706020507" pitchFamily="18" charset="2"/>
              <a:buChar char="-"/>
            </a:pPr>
            <a:endParaRPr lang="de-DE" i="0" dirty="0"/>
          </a:p>
          <a:p>
            <a:pPr marL="171450" indent="-171450">
              <a:buFont typeface="Symbol" panose="05050102010706020507" pitchFamily="18" charset="2"/>
              <a:buChar char="-"/>
            </a:pPr>
            <a:r>
              <a:rPr lang="de-DE" i="0" dirty="0"/>
              <a:t>In manchen</a:t>
            </a:r>
            <a:r>
              <a:rPr lang="de-DE" i="0" baseline="0" dirty="0"/>
              <a:t> Fällen kann man zunächst nur 5 Minuten im jeweiligen E-Book blättern und muss dann das Buch bei </a:t>
            </a:r>
            <a:r>
              <a:rPr lang="de-DE" i="0" baseline="0" dirty="0" err="1"/>
              <a:t>adlr.link</a:t>
            </a:r>
            <a:r>
              <a:rPr lang="de-DE" i="0" baseline="0" dirty="0"/>
              <a:t> noch einmal separat freischalten lassen. Hinterlassen Sie in diesem Fall Ihre E-Mail-Adresse und wir schalten das Buch dann frei.</a:t>
            </a:r>
            <a:endParaRPr lang="de-DE" i="0" dirty="0"/>
          </a:p>
        </p:txBody>
      </p:sp>
      <p:sp>
        <p:nvSpPr>
          <p:cNvPr id="4" name="Foliennummernplatzhalter 3"/>
          <p:cNvSpPr>
            <a:spLocks noGrp="1"/>
          </p:cNvSpPr>
          <p:nvPr>
            <p:ph type="sldNum" sz="quarter" idx="10"/>
          </p:nvPr>
        </p:nvSpPr>
        <p:spPr/>
        <p:txBody>
          <a:bodyPr/>
          <a:lstStyle/>
          <a:p>
            <a:pPr>
              <a:defRPr/>
            </a:pPr>
            <a:fld id="{FF73AAAE-5F9A-4204-AFEA-00ECD2D60F92}" type="slidenum">
              <a:rPr lang="de-DE" altLang="de-DE" smtClean="0"/>
              <a:pPr>
                <a:defRPr/>
              </a:pPr>
              <a:t>32</a:t>
            </a:fld>
            <a:endParaRPr lang="de-DE" altLang="de-DE"/>
          </a:p>
        </p:txBody>
      </p:sp>
    </p:spTree>
    <p:extLst>
      <p:ext uri="{BB962C8B-B14F-4D97-AF65-F5344CB8AC3E}">
        <p14:creationId xmlns:p14="http://schemas.microsoft.com/office/powerpoint/2010/main" val="32781807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Symbol" panose="05050102010706020507" pitchFamily="18" charset="2"/>
              <a:buChar char="-"/>
            </a:pPr>
            <a:r>
              <a:rPr lang="de-DE" i="0" dirty="0" err="1"/>
              <a:t>adlr.link</a:t>
            </a:r>
            <a:r>
              <a:rPr lang="de-DE" i="0" dirty="0"/>
              <a:t> weist aber auch viele E-Books aus Verbundkatalogen nach, die nicht eine spezielle </a:t>
            </a:r>
            <a:r>
              <a:rPr lang="de-DE" i="0" dirty="0" err="1"/>
              <a:t>adlr.link</a:t>
            </a:r>
            <a:r>
              <a:rPr lang="de-DE" i="0" dirty="0"/>
              <a:t>-Lizenz haben. Auch hier werden etwaige vorhandene Bestände direkt angezeigt. </a:t>
            </a:r>
          </a:p>
          <a:p>
            <a:pPr marL="171450" indent="-171450">
              <a:buFont typeface="Symbol" panose="05050102010706020507" pitchFamily="18" charset="2"/>
              <a:buChar char="-"/>
            </a:pPr>
            <a:endParaRPr lang="de-DE" i="0" dirty="0"/>
          </a:p>
          <a:p>
            <a:pPr marL="171450" indent="-171450">
              <a:buFont typeface="Symbol" panose="05050102010706020507" pitchFamily="18" charset="2"/>
              <a:buChar char="-"/>
            </a:pPr>
            <a:r>
              <a:rPr lang="de-DE" dirty="0"/>
              <a:t>Um auf ein E-Book zuzugreifen, das im Bestand der Heimatbibliothek</a:t>
            </a:r>
            <a:r>
              <a:rPr lang="de-DE" baseline="0" dirty="0"/>
              <a:t> ist, müssen </a:t>
            </a:r>
            <a:r>
              <a:rPr lang="de-DE" baseline="0" dirty="0" err="1"/>
              <a:t>Nutzer:innen</a:t>
            </a:r>
            <a:r>
              <a:rPr lang="de-DE" baseline="0" dirty="0"/>
              <a:t> sich jedoch im eigenen Campus- bzw. Bibliotheksnetz (wegen der IP-Adresse) befinden oder über einen VPN Client darauf zugreifen. Wenn der Zugriff über andere Logins funktioniert, z. B. </a:t>
            </a:r>
            <a:r>
              <a:rPr lang="de-DE" baseline="0" dirty="0" err="1"/>
              <a:t>Shibboleth</a:t>
            </a:r>
            <a:r>
              <a:rPr lang="de-DE" baseline="0" dirty="0"/>
              <a:t>, wird in der Regel auf der jeweiligen Verlagsseite darüber informiert.</a:t>
            </a:r>
          </a:p>
          <a:p>
            <a:pPr marL="171450" indent="-171450">
              <a:buFont typeface="Symbol" panose="05050102010706020507" pitchFamily="18" charset="2"/>
              <a:buChar char="-"/>
            </a:pPr>
            <a:endParaRPr lang="de-DE" baseline="0" dirty="0"/>
          </a:p>
          <a:p>
            <a:pPr marL="171450" indent="-171450">
              <a:buFont typeface="Symbol" panose="05050102010706020507" pitchFamily="18" charset="2"/>
              <a:buChar char="-"/>
            </a:pPr>
            <a:r>
              <a:rPr lang="de-DE" b="1" i="1" baseline="0" dirty="0"/>
              <a:t>NB: </a:t>
            </a:r>
            <a:r>
              <a:rPr lang="de-DE" b="0" i="1" baseline="0" dirty="0"/>
              <a:t>Die Verfügbarkeitsanzeige bezieht sich immer nur auf das jeweilige Exemplar, d. h. bei einem E-Book kann es vorkommen, dass es </a:t>
            </a:r>
            <a:r>
              <a:rPr lang="de-DE" b="0" i="1" baseline="0" dirty="0" err="1"/>
              <a:t>Nutzer:innen</a:t>
            </a:r>
            <a:r>
              <a:rPr lang="de-DE" b="0" i="1" baseline="0" dirty="0"/>
              <a:t> als „nicht vorhanden“ angezeigt wird, wenn die Bibliothek das E-Book nicht lizenziert hat, stattdessen aber z. B. eine Printversion besitzt. </a:t>
            </a:r>
            <a:endParaRPr lang="de-DE" b="1" i="1" dirty="0"/>
          </a:p>
        </p:txBody>
      </p:sp>
      <p:sp>
        <p:nvSpPr>
          <p:cNvPr id="4" name="Foliennummernplatzhalter 3"/>
          <p:cNvSpPr>
            <a:spLocks noGrp="1"/>
          </p:cNvSpPr>
          <p:nvPr>
            <p:ph type="sldNum" sz="quarter" idx="10"/>
          </p:nvPr>
        </p:nvSpPr>
        <p:spPr/>
        <p:txBody>
          <a:bodyPr/>
          <a:lstStyle/>
          <a:p>
            <a:pPr>
              <a:defRPr/>
            </a:pPr>
            <a:fld id="{FF73AAAE-5F9A-4204-AFEA-00ECD2D60F92}" type="slidenum">
              <a:rPr lang="de-DE" altLang="de-DE" smtClean="0"/>
              <a:pPr>
                <a:defRPr/>
              </a:pPr>
              <a:t>33</a:t>
            </a:fld>
            <a:endParaRPr lang="de-DE" altLang="de-DE"/>
          </a:p>
        </p:txBody>
      </p:sp>
    </p:spTree>
    <p:extLst>
      <p:ext uri="{BB962C8B-B14F-4D97-AF65-F5344CB8AC3E}">
        <p14:creationId xmlns:p14="http://schemas.microsoft.com/office/powerpoint/2010/main" val="37604774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Symbol" panose="05050102010706020507" pitchFamily="18" charset="2"/>
              <a:buChar char="-"/>
            </a:pPr>
            <a:r>
              <a:rPr lang="de-DE" i="0" dirty="0" err="1"/>
              <a:t>adlr.link</a:t>
            </a:r>
            <a:r>
              <a:rPr lang="de-DE" i="0" dirty="0"/>
              <a:t> nutzt einen eigenen Artikelindex, bei vielen Zeitschriften ist also eine Recherche auf Artikelebene (Überschrift, Person, ggf. Volltextsuche) möglich.</a:t>
            </a:r>
          </a:p>
          <a:p>
            <a:pPr marL="171450" indent="-171450">
              <a:buFont typeface="Symbol" panose="05050102010706020507" pitchFamily="18" charset="2"/>
              <a:buChar char="-"/>
            </a:pPr>
            <a:endParaRPr lang="de-DE" i="0" dirty="0"/>
          </a:p>
          <a:p>
            <a:pPr marL="171450" indent="-171450">
              <a:buFont typeface="Symbol" panose="05050102010706020507" pitchFamily="18" charset="2"/>
              <a:buChar char="-"/>
            </a:pPr>
            <a:r>
              <a:rPr lang="de-DE" dirty="0"/>
              <a:t>Angemeldete </a:t>
            </a:r>
            <a:r>
              <a:rPr lang="de-DE" dirty="0" err="1"/>
              <a:t>Nutzer:innen</a:t>
            </a:r>
            <a:r>
              <a:rPr lang="de-DE" dirty="0"/>
              <a:t> erhalten sofort eine Information, ob sie direkt auf den gesuchten Artikel zugreifen können. Wenn uns der Verlag keine Artikeldaten zur Verfügung stellt, sind bei einigen Zeitschriften leider nur die Gesamttitelaufnahmen nachgewiesen. </a:t>
            </a:r>
          </a:p>
          <a:p>
            <a:pPr marL="171450" indent="-171450">
              <a:buFont typeface="Symbol" panose="05050102010706020507" pitchFamily="18" charset="2"/>
              <a:buChar char="-"/>
            </a:pPr>
            <a:endParaRPr lang="de-DE" dirty="0"/>
          </a:p>
          <a:p>
            <a:pPr marL="171450" indent="-171450">
              <a:buFont typeface="Symbol" panose="05050102010706020507" pitchFamily="18" charset="2"/>
              <a:buChar char="-"/>
            </a:pPr>
            <a:r>
              <a:rPr lang="de-DE" i="0" dirty="0"/>
              <a:t>Um auf einen</a:t>
            </a:r>
            <a:r>
              <a:rPr lang="de-DE" i="0" baseline="0" dirty="0"/>
              <a:t> Onlineartikel </a:t>
            </a:r>
            <a:r>
              <a:rPr lang="de-DE" i="0" dirty="0"/>
              <a:t>zuzugreifen, der im Bestand der Heimatbibliothek</a:t>
            </a:r>
            <a:r>
              <a:rPr lang="de-DE" i="0" baseline="0" dirty="0"/>
              <a:t> ist, müssen </a:t>
            </a:r>
            <a:r>
              <a:rPr lang="de-DE" i="0" baseline="0" dirty="0" err="1"/>
              <a:t>Nutzer:innen</a:t>
            </a:r>
            <a:r>
              <a:rPr lang="de-DE" i="0" baseline="0" dirty="0"/>
              <a:t> sich jedoch im eigenen Campus- bzw. Bibliotheksnetz (wegen der IP-Adresse) befinden oder über einen VPN Client darauf zugreifen. Wenn der Zugriff über andere Logins funktioniert, z. B. </a:t>
            </a:r>
            <a:r>
              <a:rPr lang="de-DE" i="0" baseline="0" dirty="0" err="1"/>
              <a:t>Shibboleth</a:t>
            </a:r>
            <a:r>
              <a:rPr lang="de-DE" i="0" baseline="0" dirty="0"/>
              <a:t>, wird in der Regel auf der jeweiligen Verlagsseite darüber informiert.</a:t>
            </a:r>
          </a:p>
          <a:p>
            <a:pPr marL="171450" indent="-171450">
              <a:buFont typeface="Symbol" panose="05050102010706020507" pitchFamily="18" charset="2"/>
              <a:buChar char="-"/>
            </a:pPr>
            <a:endParaRPr lang="de-DE" i="0" baseline="0" dirty="0"/>
          </a:p>
          <a:p>
            <a:pPr marL="171450" indent="-171450">
              <a:buFont typeface="Symbol" panose="05050102010706020507" pitchFamily="18" charset="2"/>
              <a:buChar char="-"/>
            </a:pPr>
            <a:r>
              <a:rPr lang="de-DE" i="0" baseline="0" dirty="0"/>
              <a:t>Die Verfügbarkeitsanzeige nutzt die Daten aus der Elektronischen Zeitschriftenbibliothek (EZB). Auch die Links zum Artikel kommen aus dieser Quelle. Wenn ein Link nicht funktioniert, liegt dies in der Regel an fehlerhaften Daten aus der EZB. In diesem Fall kann man über einen Klick auf den DOI probieren, auf die Quelle zuzugreifen.</a:t>
            </a:r>
          </a:p>
          <a:p>
            <a:pPr marL="171450" indent="-171450">
              <a:buFont typeface="Symbol" panose="05050102010706020507" pitchFamily="18" charset="2"/>
              <a:buChar char="-"/>
            </a:pPr>
            <a:endParaRPr lang="de-DE" i="0" baseline="0" dirty="0"/>
          </a:p>
          <a:p>
            <a:pPr marL="171450" indent="-171450">
              <a:buFont typeface="Symbol" panose="05050102010706020507" pitchFamily="18" charset="2"/>
              <a:buChar char="-"/>
            </a:pPr>
            <a:r>
              <a:rPr lang="de-DE" b="1" i="0" baseline="0" dirty="0"/>
              <a:t>Button „Kostenlos Artikel bestellen“: </a:t>
            </a:r>
            <a:r>
              <a:rPr lang="de-DE" i="0" dirty="0"/>
              <a:t>Wenn Sie nach einem Zeitschriftenartikel recherchiert haben, der Zugriff auf die Zeitschrift jedoch für Ihre Bibliothek nicht lizenziert ist, dann können Sie diesen Artikel über den Dokumentenlieferdienst von </a:t>
            </a:r>
            <a:r>
              <a:rPr lang="de-DE" i="0" dirty="0" err="1"/>
              <a:t>adlr.link</a:t>
            </a:r>
            <a:r>
              <a:rPr lang="de-DE" i="0" dirty="0"/>
              <a:t> bestellen. Die Kosten übernimmt </a:t>
            </a:r>
            <a:r>
              <a:rPr lang="de-DE" i="0" dirty="0" err="1"/>
              <a:t>adlr.link</a:t>
            </a:r>
            <a:r>
              <a:rPr lang="de-DE" i="0" dirty="0"/>
              <a:t> für Sie. In der Regel erhalten Sie den Artikel innerhalb von drei Arbeitstagen als PDF per E-Mail. In Ausnahmefällen kann es sein, dass Sie den Artikel von uns ausgedruckt per Post erhalten (wenn z. B. entsprechende Lizenzbestimmungen einen E-Mail-Versand verbieten). </a:t>
            </a:r>
          </a:p>
          <a:p>
            <a:pPr marL="171450" indent="-171450">
              <a:buFont typeface="Symbol" panose="05050102010706020507" pitchFamily="18" charset="2"/>
              <a:buChar char="-"/>
            </a:pPr>
            <a:endParaRPr lang="de-DE" dirty="0"/>
          </a:p>
        </p:txBody>
      </p:sp>
      <p:sp>
        <p:nvSpPr>
          <p:cNvPr id="4" name="Foliennummernplatzhalter 3"/>
          <p:cNvSpPr>
            <a:spLocks noGrp="1"/>
          </p:cNvSpPr>
          <p:nvPr>
            <p:ph type="sldNum" sz="quarter" idx="10"/>
          </p:nvPr>
        </p:nvSpPr>
        <p:spPr/>
        <p:txBody>
          <a:bodyPr/>
          <a:lstStyle/>
          <a:p>
            <a:pPr>
              <a:defRPr/>
            </a:pPr>
            <a:fld id="{FF73AAAE-5F9A-4204-AFEA-00ECD2D60F92}" type="slidenum">
              <a:rPr lang="de-DE" altLang="de-DE" smtClean="0"/>
              <a:pPr>
                <a:defRPr/>
              </a:pPr>
              <a:t>34</a:t>
            </a:fld>
            <a:endParaRPr lang="de-DE" altLang="de-DE"/>
          </a:p>
        </p:txBody>
      </p:sp>
    </p:spTree>
    <p:extLst>
      <p:ext uri="{BB962C8B-B14F-4D97-AF65-F5344CB8AC3E}">
        <p14:creationId xmlns:p14="http://schemas.microsoft.com/office/powerpoint/2010/main" val="2264773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Symbol" panose="05050102010706020507" pitchFamily="18" charset="2"/>
              <a:buChar char="-"/>
            </a:pPr>
            <a:r>
              <a:rPr lang="de-DE" i="0" dirty="0"/>
              <a:t>Wenn entsprechende Daten vorhanden sind, zeigen wir auch Informationen zu Printversionen von Zeitschriften an</a:t>
            </a:r>
          </a:p>
        </p:txBody>
      </p:sp>
      <p:sp>
        <p:nvSpPr>
          <p:cNvPr id="4" name="Foliennummernplatzhalter 3"/>
          <p:cNvSpPr>
            <a:spLocks noGrp="1"/>
          </p:cNvSpPr>
          <p:nvPr>
            <p:ph type="sldNum" sz="quarter" idx="10"/>
          </p:nvPr>
        </p:nvSpPr>
        <p:spPr/>
        <p:txBody>
          <a:bodyPr/>
          <a:lstStyle/>
          <a:p>
            <a:pPr>
              <a:defRPr/>
            </a:pPr>
            <a:fld id="{FF73AAAE-5F9A-4204-AFEA-00ECD2D60F92}" type="slidenum">
              <a:rPr lang="de-DE" altLang="de-DE" smtClean="0"/>
              <a:pPr>
                <a:defRPr/>
              </a:pPr>
              <a:t>35</a:t>
            </a:fld>
            <a:endParaRPr lang="de-DE" altLang="de-DE"/>
          </a:p>
        </p:txBody>
      </p:sp>
    </p:spTree>
    <p:extLst>
      <p:ext uri="{BB962C8B-B14F-4D97-AF65-F5344CB8AC3E}">
        <p14:creationId xmlns:p14="http://schemas.microsoft.com/office/powerpoint/2010/main" val="33349567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Symbol" panose="05050102010706020507" pitchFamily="18" charset="2"/>
              <a:buChar char="-"/>
            </a:pPr>
            <a:r>
              <a:rPr lang="de-DE" dirty="0"/>
              <a:t>Deutsch- und englischsprachige fachrelevante Verlags-Neuerscheinungen werden bei Suchen automatisch mit in der Ergebnisliste angezeigt, sofern sie lieferbar sind, und können von angemeldeten </a:t>
            </a:r>
            <a:r>
              <a:rPr lang="de-DE" dirty="0" err="1"/>
              <a:t>Nutzer:innen</a:t>
            </a:r>
            <a:r>
              <a:rPr lang="de-DE" dirty="0"/>
              <a:t> direkt bestellt werden. Die Titel sind durch</a:t>
            </a:r>
            <a:r>
              <a:rPr lang="de-DE" baseline="0" dirty="0"/>
              <a:t> den</a:t>
            </a:r>
            <a:r>
              <a:rPr lang="de-DE" dirty="0"/>
              <a:t> Hinweis </a:t>
            </a:r>
            <a:r>
              <a:rPr lang="de-DE" b="1" dirty="0"/>
              <a:t>„Neuerscheinung“ </a:t>
            </a:r>
            <a:r>
              <a:rPr lang="de-DE" dirty="0"/>
              <a:t>gekennzeichnet.</a:t>
            </a:r>
          </a:p>
        </p:txBody>
      </p:sp>
      <p:sp>
        <p:nvSpPr>
          <p:cNvPr id="4" name="Foliennummernplatzhalter 3"/>
          <p:cNvSpPr>
            <a:spLocks noGrp="1"/>
          </p:cNvSpPr>
          <p:nvPr>
            <p:ph type="sldNum" sz="quarter" idx="10"/>
          </p:nvPr>
        </p:nvSpPr>
        <p:spPr/>
        <p:txBody>
          <a:bodyPr/>
          <a:lstStyle/>
          <a:p>
            <a:pPr>
              <a:defRPr/>
            </a:pPr>
            <a:fld id="{FF73AAAE-5F9A-4204-AFEA-00ECD2D60F92}" type="slidenum">
              <a:rPr lang="de-DE" altLang="de-DE" smtClean="0"/>
              <a:pPr>
                <a:defRPr/>
              </a:pPr>
              <a:t>36</a:t>
            </a:fld>
            <a:endParaRPr lang="de-DE" altLang="de-DE"/>
          </a:p>
        </p:txBody>
      </p:sp>
    </p:spTree>
    <p:extLst>
      <p:ext uri="{BB962C8B-B14F-4D97-AF65-F5344CB8AC3E}">
        <p14:creationId xmlns:p14="http://schemas.microsoft.com/office/powerpoint/2010/main" val="14698560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Symbol" panose="05050102010706020507" pitchFamily="18" charset="2"/>
              <a:buChar char="-"/>
            </a:pPr>
            <a:r>
              <a:rPr lang="de-DE" dirty="0"/>
              <a:t>Diese Titel können </a:t>
            </a:r>
            <a:r>
              <a:rPr lang="de-DE" dirty="0" err="1"/>
              <a:t>Nutzer:innen</a:t>
            </a:r>
            <a:r>
              <a:rPr lang="de-DE" dirty="0"/>
              <a:t> kostenfrei zur Leihe bestellen. </a:t>
            </a:r>
          </a:p>
          <a:p>
            <a:pPr marL="171450" indent="-171450">
              <a:buFont typeface="Symbol" panose="05050102010706020507" pitchFamily="18" charset="2"/>
              <a:buChar char="-"/>
            </a:pPr>
            <a:endParaRPr lang="de-DE" dirty="0"/>
          </a:p>
          <a:p>
            <a:pPr marL="171450" indent="-171450">
              <a:buFont typeface="Symbol" panose="05050102010706020507" pitchFamily="18" charset="2"/>
              <a:buChar char="-"/>
            </a:pPr>
            <a:r>
              <a:rPr lang="de-DE" b="1" dirty="0"/>
              <a:t>Button</a:t>
            </a:r>
            <a:r>
              <a:rPr lang="de-DE" b="1" baseline="0" dirty="0"/>
              <a:t> „Kostenlos bestellen“:  </a:t>
            </a:r>
            <a:r>
              <a:rPr lang="de-DE" b="0" baseline="0" dirty="0"/>
              <a:t>Dazu müssen </a:t>
            </a:r>
            <a:r>
              <a:rPr lang="de-DE" b="0" baseline="0" dirty="0" err="1"/>
              <a:t>Nutzer:innen</a:t>
            </a:r>
            <a:r>
              <a:rPr lang="de-DE" b="0" baseline="0" dirty="0"/>
              <a:t> auf diesen Button klicken. </a:t>
            </a:r>
            <a:r>
              <a:rPr lang="de-DE" dirty="0"/>
              <a:t>Das Buch wird direkt an die im Konto hinterlegte Lieferadresse versandt,</a:t>
            </a:r>
            <a:r>
              <a:rPr lang="de-DE" baseline="0" dirty="0"/>
              <a:t> die Adresse kann vorab noch einmal überprüft werden.</a:t>
            </a:r>
            <a:r>
              <a:rPr lang="de-DE" dirty="0"/>
              <a:t> D. h., das Buch wird nicht über den Leihverkehr bereitgestellt und die </a:t>
            </a:r>
            <a:r>
              <a:rPr lang="de-DE" dirty="0" err="1"/>
              <a:t>Nutzer:innen</a:t>
            </a:r>
            <a:r>
              <a:rPr lang="de-DE" dirty="0"/>
              <a:t> müssen auch nicht in ihrer eigenen Bibliothek das Buch abholen.</a:t>
            </a:r>
          </a:p>
          <a:p>
            <a:pPr marL="171450" indent="-171450">
              <a:buFont typeface="Symbol" panose="05050102010706020507" pitchFamily="18" charset="2"/>
              <a:buChar char="-"/>
            </a:pPr>
            <a:endParaRPr lang="de-DE" dirty="0"/>
          </a:p>
          <a:p>
            <a:pPr marL="171450" indent="-171450">
              <a:buFont typeface="Symbol" panose="05050102010706020507" pitchFamily="18" charset="2"/>
              <a:buChar char="-"/>
            </a:pPr>
            <a:r>
              <a:rPr lang="de-DE" dirty="0"/>
              <a:t>Wir bemühen uns um eine schnelle Lieferung. Wenn ein Titel nicht auf Lager ist und erst beim Verlag oder im Ausland beschafft werden muss, kann sich die Zustellung verzögern.</a:t>
            </a:r>
          </a:p>
          <a:p>
            <a:pPr marL="171450" indent="-171450">
              <a:buFont typeface="Symbol" panose="05050102010706020507" pitchFamily="18" charset="2"/>
              <a:buChar char="-"/>
            </a:pPr>
            <a:endParaRPr lang="de-DE" dirty="0"/>
          </a:p>
          <a:p>
            <a:pPr marL="171450" indent="-171450">
              <a:buFont typeface="Symbol" panose="05050102010706020507" pitchFamily="18" charset="2"/>
              <a:buChar char="-"/>
            </a:pPr>
            <a:r>
              <a:rPr lang="de-DE" dirty="0"/>
              <a:t>Das Buch kann wie bei einer Fernleihe für 30 Tage genutzt werden. Anschließend müssen die </a:t>
            </a:r>
            <a:r>
              <a:rPr lang="de-DE" dirty="0" err="1"/>
              <a:t>Nutzer:innen</a:t>
            </a:r>
            <a:r>
              <a:rPr lang="de-DE" dirty="0"/>
              <a:t> das Buch auf ihre Kosten direkt an die UB Leipzig zurücksenden. Die </a:t>
            </a:r>
            <a:r>
              <a:rPr lang="de-DE" dirty="0" err="1"/>
              <a:t>Nutzer:innen</a:t>
            </a:r>
            <a:r>
              <a:rPr lang="de-DE" dirty="0"/>
              <a:t> erhalten bei der Bestellung und bei der Lieferung hierzu genaue Informationen. Eine Verlängerung ist in der Regel nicht möglich.</a:t>
            </a:r>
          </a:p>
        </p:txBody>
      </p:sp>
      <p:sp>
        <p:nvSpPr>
          <p:cNvPr id="4" name="Foliennummernplatzhalter 3"/>
          <p:cNvSpPr>
            <a:spLocks noGrp="1"/>
          </p:cNvSpPr>
          <p:nvPr>
            <p:ph type="sldNum" sz="quarter" idx="10"/>
          </p:nvPr>
        </p:nvSpPr>
        <p:spPr/>
        <p:txBody>
          <a:bodyPr/>
          <a:lstStyle/>
          <a:p>
            <a:pPr>
              <a:defRPr/>
            </a:pPr>
            <a:fld id="{FF73AAAE-5F9A-4204-AFEA-00ECD2D60F92}" type="slidenum">
              <a:rPr lang="de-DE" altLang="de-DE" smtClean="0"/>
              <a:pPr>
                <a:defRPr/>
              </a:pPr>
              <a:t>37</a:t>
            </a:fld>
            <a:endParaRPr lang="de-DE" altLang="de-DE"/>
          </a:p>
        </p:txBody>
      </p:sp>
    </p:spTree>
    <p:extLst>
      <p:ext uri="{BB962C8B-B14F-4D97-AF65-F5344CB8AC3E}">
        <p14:creationId xmlns:p14="http://schemas.microsoft.com/office/powerpoint/2010/main" val="1048608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Symbol" panose="05050102010706020507" pitchFamily="18" charset="2"/>
              <a:buChar char="-"/>
            </a:pPr>
            <a:r>
              <a:rPr lang="de-DE" dirty="0"/>
              <a:t>Es besteht die Möglichkeit, für jede verfügbare Sendung sowohl die jeweilige Mediathek-Seite aufzurufen als auch das eigentliche Videomaterial (die Datei) direkt (siehe</a:t>
            </a:r>
            <a:r>
              <a:rPr lang="de-DE" baseline="0" dirty="0"/>
              <a:t> die Links oben)</a:t>
            </a:r>
            <a:r>
              <a:rPr lang="de-DE" dirty="0"/>
              <a:t>. Mit einem Rechtsklick auf den Link kann man die Videos auch bequem auf dem eigenen Rechner abspeichern.</a:t>
            </a:r>
          </a:p>
          <a:p>
            <a:pPr marL="171450" indent="-171450">
              <a:buFont typeface="Symbol" panose="05050102010706020507" pitchFamily="18" charset="2"/>
              <a:buChar char="-"/>
            </a:pPr>
            <a:endParaRPr lang="de-DE" i="0" dirty="0"/>
          </a:p>
          <a:p>
            <a:pPr marL="171450" indent="-171450">
              <a:buFont typeface="Symbol" panose="05050102010706020507" pitchFamily="18" charset="2"/>
              <a:buChar char="-"/>
            </a:pPr>
            <a:r>
              <a:rPr lang="de-DE" i="0" dirty="0"/>
              <a:t>Die Videos werden von den Sendeanstalten i. d. R. in verschiedenen Auflösungen angeboten (HD</a:t>
            </a:r>
            <a:r>
              <a:rPr lang="de-DE" i="0" baseline="0" dirty="0"/>
              <a:t> = High Definition, SD = Standard Definition, LD = Low Definition). Wenn es mehrere Videos zu einer Sendung gibt, werden diese auch alle mit Links angezeigt.</a:t>
            </a:r>
          </a:p>
          <a:p>
            <a:pPr marL="171450" indent="-171450">
              <a:buFont typeface="Symbol" panose="05050102010706020507" pitchFamily="18" charset="2"/>
              <a:buChar char="-"/>
            </a:pPr>
            <a:endParaRPr lang="de-DE" i="0" baseline="0" dirty="0"/>
          </a:p>
          <a:p>
            <a:pPr marL="171450" indent="-171450">
              <a:buFont typeface="Symbol" panose="05050102010706020507" pitchFamily="18" charset="2"/>
              <a:buChar char="-"/>
            </a:pPr>
            <a:r>
              <a:rPr lang="de-DE" i="0" baseline="0" dirty="0"/>
              <a:t>Der Link zur Website führt direkt in die jeweilige Mediathek; der Link zu den Videos verweist direkt auf die jeweilige Videodatei.</a:t>
            </a:r>
          </a:p>
          <a:p>
            <a:pPr marL="171450" indent="-171450">
              <a:buFont typeface="Symbol" panose="05050102010706020507" pitchFamily="18" charset="2"/>
              <a:buChar char="-"/>
            </a:pPr>
            <a:endParaRPr lang="de-DE" i="0" baseline="0" dirty="0"/>
          </a:p>
          <a:p>
            <a:pPr marL="171450" indent="-171450">
              <a:buFont typeface="Symbol" panose="05050102010706020507" pitchFamily="18" charset="2"/>
              <a:buChar char="-"/>
            </a:pPr>
            <a:r>
              <a:rPr lang="de-DE" b="1" i="1" dirty="0"/>
              <a:t>NB:</a:t>
            </a:r>
            <a:r>
              <a:rPr lang="de-DE" i="1" dirty="0"/>
              <a:t> Der</a:t>
            </a:r>
            <a:r>
              <a:rPr lang="de-DE" i="1" baseline="0" dirty="0"/>
              <a:t> Index wird wöchentlich und nicht täglich aktualisiert. </a:t>
            </a:r>
            <a:r>
              <a:rPr lang="de-DE" i="1" dirty="0"/>
              <a:t>Sind Videos in den Mediatheken nicht mehr verfügbar, werden Sie beim nächsten Update auch wieder aus unserem Suchportal entfernt. </a:t>
            </a:r>
          </a:p>
        </p:txBody>
      </p:sp>
      <p:sp>
        <p:nvSpPr>
          <p:cNvPr id="4" name="Foliennummernplatzhalter 3"/>
          <p:cNvSpPr>
            <a:spLocks noGrp="1"/>
          </p:cNvSpPr>
          <p:nvPr>
            <p:ph type="sldNum" sz="quarter" idx="10"/>
          </p:nvPr>
        </p:nvSpPr>
        <p:spPr/>
        <p:txBody>
          <a:bodyPr/>
          <a:lstStyle/>
          <a:p>
            <a:pPr>
              <a:defRPr/>
            </a:pPr>
            <a:fld id="{FF73AAAE-5F9A-4204-AFEA-00ECD2D60F92}" type="slidenum">
              <a:rPr lang="de-DE" altLang="de-DE" smtClean="0"/>
              <a:pPr>
                <a:defRPr/>
              </a:pPr>
              <a:t>38</a:t>
            </a:fld>
            <a:endParaRPr lang="de-DE" altLang="de-DE"/>
          </a:p>
        </p:txBody>
      </p:sp>
    </p:spTree>
    <p:extLst>
      <p:ext uri="{BB962C8B-B14F-4D97-AF65-F5344CB8AC3E}">
        <p14:creationId xmlns:p14="http://schemas.microsoft.com/office/powerpoint/2010/main" val="8792906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Symbol" panose="05050102010706020507" pitchFamily="18" charset="2"/>
              <a:buChar char="-"/>
            </a:pPr>
            <a:r>
              <a:rPr lang="de-DE" dirty="0"/>
              <a:t>Über den Link </a:t>
            </a:r>
            <a:r>
              <a:rPr lang="de-DE" b="1" dirty="0"/>
              <a:t>„Datenbanken“ </a:t>
            </a:r>
            <a:r>
              <a:rPr lang="de-DE" dirty="0"/>
              <a:t>auf der Startseite bzw. im Menü des Kontos gelangt</a:t>
            </a:r>
            <a:r>
              <a:rPr lang="de-DE" baseline="0" dirty="0"/>
              <a:t> man zu</a:t>
            </a:r>
            <a:r>
              <a:rPr lang="de-DE" dirty="0"/>
              <a:t> einer Liste von fachspezifischen Datenbanken für die Kommunikations-, Medien und Filmwissenschaft. </a:t>
            </a:r>
          </a:p>
          <a:p>
            <a:pPr marL="171450" indent="-171450">
              <a:buFont typeface="Symbol" panose="05050102010706020507" pitchFamily="18" charset="2"/>
              <a:buChar char="-"/>
            </a:pPr>
            <a:endParaRPr lang="de-DE" dirty="0"/>
          </a:p>
          <a:p>
            <a:pPr marL="171450" indent="-171450">
              <a:buFont typeface="Symbol" panose="05050102010706020507" pitchFamily="18" charset="2"/>
              <a:buChar char="-"/>
            </a:pPr>
            <a:r>
              <a:rPr lang="de-DE" dirty="0"/>
              <a:t>Ohne eingeloggt zu sein, sehen </a:t>
            </a:r>
            <a:r>
              <a:rPr lang="de-DE" dirty="0" err="1"/>
              <a:t>Nutzer:innen</a:t>
            </a:r>
            <a:r>
              <a:rPr lang="de-DE" dirty="0"/>
              <a:t> immer alle frei verfügbaren Datenbanken. Mit einem Klick auf eine Datenbank werden weitere Informationen und der direkte Zugangslink zur Datenbank angezeigt.</a:t>
            </a:r>
          </a:p>
          <a:p>
            <a:pPr marL="171450" indent="-171450">
              <a:buFont typeface="Symbol" panose="05050102010706020507" pitchFamily="18" charset="2"/>
              <a:buChar char="-"/>
            </a:pPr>
            <a:endParaRPr lang="de-DE" dirty="0"/>
          </a:p>
          <a:p>
            <a:pPr marL="171450" indent="-171450">
              <a:buFont typeface="Symbol" panose="05050102010706020507" pitchFamily="18" charset="2"/>
              <a:buChar char="-"/>
            </a:pPr>
            <a:r>
              <a:rPr lang="de-DE" dirty="0"/>
              <a:t>Wenn </a:t>
            </a:r>
            <a:r>
              <a:rPr lang="de-DE" dirty="0" err="1"/>
              <a:t>Nutzer:innen</a:t>
            </a:r>
            <a:r>
              <a:rPr lang="de-DE" dirty="0"/>
              <a:t> eingeloggt sind, dann zeigen wir alle weiteren Datenbanken aus DBIS an, die von der Bibliothek der </a:t>
            </a:r>
            <a:r>
              <a:rPr lang="de-DE" dirty="0" err="1"/>
              <a:t>Nutzer:innen</a:t>
            </a:r>
            <a:r>
              <a:rPr lang="de-DE" dirty="0"/>
              <a:t> lizenziert worden sind. Diese können dann – sofern man sich im jeweiligen Universitätsnetz befindet oder über einen VPN-Zugang verfügt – ebenfalls über </a:t>
            </a:r>
            <a:r>
              <a:rPr lang="de-DE" i="0" dirty="0" err="1"/>
              <a:t>adlr.link</a:t>
            </a:r>
            <a:r>
              <a:rPr lang="de-DE" dirty="0"/>
              <a:t> nutzen.</a:t>
            </a:r>
          </a:p>
          <a:p>
            <a:endParaRPr lang="de-DE" dirty="0"/>
          </a:p>
        </p:txBody>
      </p:sp>
      <p:sp>
        <p:nvSpPr>
          <p:cNvPr id="4" name="Foliennummernplatzhalter 3"/>
          <p:cNvSpPr>
            <a:spLocks noGrp="1"/>
          </p:cNvSpPr>
          <p:nvPr>
            <p:ph type="sldNum" sz="quarter" idx="10"/>
          </p:nvPr>
        </p:nvSpPr>
        <p:spPr/>
        <p:txBody>
          <a:bodyPr/>
          <a:lstStyle/>
          <a:p>
            <a:pPr>
              <a:defRPr/>
            </a:pPr>
            <a:fld id="{FF73AAAE-5F9A-4204-AFEA-00ECD2D60F92}" type="slidenum">
              <a:rPr lang="de-DE" altLang="de-DE" smtClean="0"/>
              <a:pPr>
                <a:defRPr/>
              </a:pPr>
              <a:t>39</a:t>
            </a:fld>
            <a:endParaRPr lang="de-DE" altLang="de-DE"/>
          </a:p>
        </p:txBody>
      </p:sp>
    </p:spTree>
    <p:extLst>
      <p:ext uri="{BB962C8B-B14F-4D97-AF65-F5344CB8AC3E}">
        <p14:creationId xmlns:p14="http://schemas.microsoft.com/office/powerpoint/2010/main" val="2630907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1240" indent="-181240">
              <a:buFontTx/>
              <a:buChar char="-"/>
            </a:pPr>
            <a:r>
              <a:rPr lang="de-DE" dirty="0"/>
              <a:t>So sieht das Einstiegsportal von </a:t>
            </a:r>
            <a:r>
              <a:rPr lang="de-DE" dirty="0" err="1"/>
              <a:t>adlr.link</a:t>
            </a:r>
            <a:r>
              <a:rPr lang="de-DE" dirty="0"/>
              <a:t> aus,</a:t>
            </a:r>
            <a:r>
              <a:rPr lang="de-DE" baseline="0" dirty="0"/>
              <a:t> wenn man eingeloggt ist (auf einem großen Bildschirm)</a:t>
            </a:r>
          </a:p>
          <a:p>
            <a:pPr marL="181240" indent="-181240">
              <a:buFontTx/>
              <a:buChar char="-"/>
            </a:pPr>
            <a:endParaRPr lang="de-DE" baseline="0" dirty="0"/>
          </a:p>
          <a:p>
            <a:pPr marL="181240" marR="0" lvl="0" indent="-181240" algn="l" defTabSz="457200" rtl="0" eaLnBrk="0" fontAlgn="base" latinLnBrk="0" hangingPunct="0">
              <a:lnSpc>
                <a:spcPct val="100000"/>
              </a:lnSpc>
              <a:spcBef>
                <a:spcPct val="30000"/>
              </a:spcBef>
              <a:spcAft>
                <a:spcPct val="0"/>
              </a:spcAft>
              <a:buClrTx/>
              <a:buSzTx/>
              <a:buFontTx/>
              <a:buChar char="-"/>
              <a:tabLst/>
              <a:defRPr/>
            </a:pPr>
            <a:r>
              <a:rPr lang="de-DE" baseline="0" dirty="0"/>
              <a:t>Die Website von </a:t>
            </a:r>
            <a:r>
              <a:rPr lang="de-DE" baseline="0" dirty="0" err="1"/>
              <a:t>adlr.link</a:t>
            </a:r>
            <a:r>
              <a:rPr lang="de-DE" baseline="0" dirty="0"/>
              <a:t> passt sich entsprechend dem Bildschirm des Endgerätes an, </a:t>
            </a:r>
            <a:r>
              <a:rPr lang="de-DE" b="0" baseline="0" dirty="0"/>
              <a:t>die mobile Ansicht hat aber immer dieselben Funktionalitäten wie die Desktop-Version!</a:t>
            </a:r>
          </a:p>
          <a:p>
            <a:pPr marL="181240" marR="0" lvl="0" indent="-181240" algn="l" defTabSz="457200" rtl="0" eaLnBrk="0" fontAlgn="base" latinLnBrk="0" hangingPunct="0">
              <a:lnSpc>
                <a:spcPct val="100000"/>
              </a:lnSpc>
              <a:spcBef>
                <a:spcPct val="30000"/>
              </a:spcBef>
              <a:spcAft>
                <a:spcPct val="0"/>
              </a:spcAft>
              <a:buClrTx/>
              <a:buSzTx/>
              <a:buFontTx/>
              <a:buChar char="-"/>
              <a:tabLst/>
              <a:defRPr/>
            </a:pPr>
            <a:endParaRPr lang="de-DE" baseline="0" dirty="0"/>
          </a:p>
          <a:p>
            <a:pPr marL="181240" indent="-181240">
              <a:buFontTx/>
              <a:buChar char="-"/>
            </a:pPr>
            <a:r>
              <a:rPr lang="de-DE" b="1" i="1" baseline="0" dirty="0"/>
              <a:t>NB:</a:t>
            </a:r>
            <a:r>
              <a:rPr lang="de-DE" i="1" baseline="0" dirty="0"/>
              <a:t> In der mobilen Ansicht werden unter Umständen aus Platzgründen nur die Icons angezeigt bzw. sind die Optionen nur über das Menü zugänglich. Bestimmte Seitenelemente können in der mobilen Ansicht anders angeordnet sein.</a:t>
            </a:r>
          </a:p>
          <a:p>
            <a:pPr marL="181240" indent="-181240">
              <a:buFontTx/>
              <a:buChar char="-"/>
            </a:pPr>
            <a:endParaRPr lang="de-DE" i="1" baseline="0" dirty="0"/>
          </a:p>
          <a:p>
            <a:pPr marL="181240" indent="-181240">
              <a:buFontTx/>
              <a:buChar char="-"/>
            </a:pPr>
            <a:r>
              <a:rPr lang="de-DE" baseline="0" dirty="0"/>
              <a:t>Kopfzeile: Wenn man nicht eingeloggt ist, findet sich anstelle von </a:t>
            </a:r>
            <a:r>
              <a:rPr lang="de-DE" b="1" baseline="0" dirty="0"/>
              <a:t>„Registrieren“ </a:t>
            </a:r>
            <a:r>
              <a:rPr lang="de-DE" baseline="0" dirty="0"/>
              <a:t>der Link zu </a:t>
            </a:r>
            <a:r>
              <a:rPr lang="de-DE" b="1" baseline="0" dirty="0"/>
              <a:t>„Mein Konto“</a:t>
            </a:r>
            <a:r>
              <a:rPr lang="de-DE" baseline="0" dirty="0"/>
              <a:t>. Statt </a:t>
            </a:r>
            <a:r>
              <a:rPr lang="de-DE" b="1" baseline="0" dirty="0"/>
              <a:t>„Login“ </a:t>
            </a:r>
            <a:r>
              <a:rPr lang="de-DE" baseline="0" dirty="0"/>
              <a:t>wird ein </a:t>
            </a:r>
            <a:r>
              <a:rPr lang="de-DE" b="1" baseline="0" dirty="0"/>
              <a:t>„Abmelden“</a:t>
            </a:r>
            <a:r>
              <a:rPr lang="de-DE" baseline="0" dirty="0"/>
              <a:t>-Link angezeigt.</a:t>
            </a:r>
          </a:p>
          <a:p>
            <a:pPr marL="181240" indent="-181240">
              <a:buFontTx/>
              <a:buChar char="-"/>
            </a:pPr>
            <a:endParaRPr lang="de-DE" baseline="0" dirty="0"/>
          </a:p>
          <a:p>
            <a:pPr marL="181240" indent="-181240">
              <a:buFontTx/>
              <a:buChar char="-"/>
            </a:pPr>
            <a:r>
              <a:rPr lang="de-DE" baseline="0" dirty="0"/>
              <a:t>Wenn man noch kein Konto besitzt, kann man sich über den Link </a:t>
            </a:r>
            <a:r>
              <a:rPr lang="de-DE" b="1" baseline="0" dirty="0"/>
              <a:t>„Registrieren“ </a:t>
            </a:r>
            <a:r>
              <a:rPr lang="de-DE" baseline="0" dirty="0"/>
              <a:t>neu anmelden.</a:t>
            </a:r>
          </a:p>
          <a:p>
            <a:pPr marL="181240" indent="-181240">
              <a:buFontTx/>
              <a:buChar char="-"/>
            </a:pPr>
            <a:endParaRPr lang="de-DE" baseline="0" dirty="0"/>
          </a:p>
          <a:p>
            <a:pPr marL="181240" indent="-181240">
              <a:buFontTx/>
              <a:buChar char="-"/>
            </a:pPr>
            <a:r>
              <a:rPr lang="de-DE" baseline="0" dirty="0"/>
              <a:t>Weitere Links im </a:t>
            </a:r>
            <a:r>
              <a:rPr lang="de-DE" b="1" baseline="0" dirty="0"/>
              <a:t>„Menü“</a:t>
            </a:r>
            <a:r>
              <a:rPr lang="de-DE" baseline="0" dirty="0"/>
              <a:t>: </a:t>
            </a:r>
            <a:r>
              <a:rPr lang="de-DE" b="1" baseline="0" dirty="0"/>
              <a:t>„Blog“ </a:t>
            </a:r>
            <a:r>
              <a:rPr lang="de-DE" baseline="0" dirty="0"/>
              <a:t>führt zur Blogseite von </a:t>
            </a:r>
            <a:r>
              <a:rPr lang="de-DE" baseline="0" dirty="0" err="1"/>
              <a:t>adlr.link</a:t>
            </a:r>
            <a:r>
              <a:rPr lang="de-DE" baseline="0" dirty="0"/>
              <a:t> mit aktuellen Informationen, </a:t>
            </a:r>
            <a:r>
              <a:rPr lang="de-DE" b="1" baseline="0" dirty="0"/>
              <a:t>„Über uns“ </a:t>
            </a:r>
            <a:r>
              <a:rPr lang="de-DE" baseline="0" dirty="0"/>
              <a:t>zu Informationen über die Projektbeteiligten, </a:t>
            </a:r>
            <a:r>
              <a:rPr lang="de-DE" b="1" baseline="0" dirty="0"/>
              <a:t>„Häufig gestellte Fragen“</a:t>
            </a:r>
            <a:r>
              <a:rPr lang="de-DE" b="0" baseline="0" dirty="0"/>
              <a:t> führt zu unser FAQ-Seite, bei der viele Fragen einfach erläutert werden, </a:t>
            </a:r>
            <a:r>
              <a:rPr lang="de-DE" b="1" baseline="0" dirty="0"/>
              <a:t>„Service für Fachreferate“</a:t>
            </a:r>
            <a:r>
              <a:rPr lang="de-DE" b="0" baseline="0" dirty="0"/>
              <a:t> zu der Informationsseite für </a:t>
            </a:r>
            <a:r>
              <a:rPr lang="de-DE" b="0" baseline="0" dirty="0" err="1"/>
              <a:t>Bibliothekar:innen</a:t>
            </a:r>
            <a:r>
              <a:rPr lang="de-DE" b="0" baseline="0" dirty="0"/>
              <a:t> und </a:t>
            </a:r>
            <a:r>
              <a:rPr lang="de-DE" b="0" baseline="0" dirty="0" err="1"/>
              <a:t>Fachreferent:innen</a:t>
            </a:r>
            <a:r>
              <a:rPr lang="de-DE" b="0" baseline="0" dirty="0"/>
              <a:t>, wo auch diese Schulungsdatei zu finden ist</a:t>
            </a:r>
          </a:p>
          <a:p>
            <a:pPr marL="181240" indent="-181240">
              <a:buFontTx/>
              <a:buChar char="-"/>
            </a:pPr>
            <a:endParaRPr lang="de-DE" baseline="0" dirty="0"/>
          </a:p>
          <a:p>
            <a:pPr marL="181240" indent="-181240">
              <a:buFontTx/>
              <a:buChar char="-"/>
            </a:pPr>
            <a:r>
              <a:rPr lang="de-DE" baseline="0" dirty="0"/>
              <a:t>Das Portal ist durchgehend zweisprachig angelegt (deutsch/englisch), der Wechsel ist über das Dropdown-Menü oben rechts möglich </a:t>
            </a:r>
            <a:r>
              <a:rPr lang="de-DE" b="1" baseline="0" dirty="0"/>
              <a:t>(DE/EN)</a:t>
            </a:r>
          </a:p>
          <a:p>
            <a:pPr marL="181240" indent="-181240">
              <a:buFontTx/>
              <a:buChar char="-"/>
            </a:pPr>
            <a:endParaRPr lang="de-DE" baseline="0" dirty="0"/>
          </a:p>
          <a:p>
            <a:pPr marL="181240" indent="-181240">
              <a:buFontTx/>
              <a:buChar char="-"/>
            </a:pPr>
            <a:r>
              <a:rPr lang="de-DE" baseline="0" dirty="0"/>
              <a:t>Mittels des Suchschlitzes kann die Suche sofort begonnen werden.</a:t>
            </a:r>
          </a:p>
          <a:p>
            <a:pPr marL="181240" indent="-181240">
              <a:buFontTx/>
              <a:buChar char="-"/>
            </a:pPr>
            <a:endParaRPr lang="de-DE" b="1" baseline="0" dirty="0"/>
          </a:p>
          <a:p>
            <a:pPr marL="181240" indent="-181240">
              <a:buFontTx/>
              <a:buChar char="-"/>
            </a:pPr>
            <a:r>
              <a:rPr lang="de-DE" b="1" baseline="0" dirty="0"/>
              <a:t>Kategorien „Alle, Texte, Neuerscheinungen, AV Media“: </a:t>
            </a:r>
            <a:r>
              <a:rPr lang="de-DE" baseline="0" dirty="0"/>
              <a:t>Hier kann man die Suche gezielt auf Text- oder AV-Medien oder auf Print-Neuerscheinungen begrenzen. Standardeinstellung ist eine Suche über alle Medienarten.</a:t>
            </a:r>
          </a:p>
          <a:p>
            <a:pPr marL="181240" indent="-181240">
              <a:buFontTx/>
              <a:buChar char="-"/>
            </a:pPr>
            <a:endParaRPr lang="de-DE" baseline="0" dirty="0"/>
          </a:p>
          <a:p>
            <a:pPr marL="181240" indent="-181240">
              <a:buFontTx/>
              <a:buChar char="-"/>
            </a:pPr>
            <a:r>
              <a:rPr lang="de-DE" b="1" baseline="0" dirty="0"/>
              <a:t>„Erweiterte Suche“: </a:t>
            </a:r>
            <a:r>
              <a:rPr lang="de-DE" baseline="0" dirty="0"/>
              <a:t>Über diesen Link kommt man auf die Seite der erweiterten Suche. Hier ist es möglich, gezielt z. B. nur nach Personen, Titeln, Verlagen etc. zu suchen bzw. komplexe Suchanfragen zu generieren.</a:t>
            </a:r>
          </a:p>
          <a:p>
            <a:pPr marL="181240" indent="-181240">
              <a:buFontTx/>
              <a:buChar char="-"/>
            </a:pPr>
            <a:endParaRPr lang="de-DE" b="1" baseline="0" dirty="0"/>
          </a:p>
          <a:p>
            <a:pPr marL="181240" indent="-181240">
              <a:buFontTx/>
              <a:buChar char="-"/>
            </a:pPr>
            <a:r>
              <a:rPr lang="de-DE" b="1" baseline="0" dirty="0"/>
              <a:t>„Verlags-Neuerscheinungen“: </a:t>
            </a:r>
            <a:r>
              <a:rPr lang="de-DE" baseline="0" dirty="0"/>
              <a:t>Bei Klick werden neu erschienene Verlagstitel angezeigt, die noch nicht im Bestand der UB Leipzig bzw. </a:t>
            </a:r>
            <a:r>
              <a:rPr lang="de-DE" baseline="0" dirty="0" err="1"/>
              <a:t>adlr.link</a:t>
            </a:r>
            <a:r>
              <a:rPr lang="de-DE" baseline="0" dirty="0"/>
              <a:t> sind und innerhalb der letzten 30 Tagen in den Index aufgenommen wurden.</a:t>
            </a:r>
          </a:p>
          <a:p>
            <a:pPr marL="181240" indent="-181240">
              <a:buFontTx/>
              <a:buChar char="-"/>
            </a:pPr>
            <a:endParaRPr lang="de-DE" b="1" baseline="0" dirty="0"/>
          </a:p>
          <a:p>
            <a:pPr marL="181240" indent="-181240">
              <a:buFontTx/>
              <a:buChar char="-"/>
            </a:pPr>
            <a:r>
              <a:rPr lang="de-DE" b="1" baseline="0" dirty="0"/>
              <a:t>„Datenbanken“: </a:t>
            </a:r>
            <a:r>
              <a:rPr lang="de-DE" baseline="0" dirty="0"/>
              <a:t>Hier finden </a:t>
            </a:r>
            <a:r>
              <a:rPr lang="de-DE" baseline="0" dirty="0" err="1"/>
              <a:t>Nutzer:innen</a:t>
            </a:r>
            <a:r>
              <a:rPr lang="de-DE" baseline="0" dirty="0"/>
              <a:t> Zugänge zu Datenbanken mit einer Lizenz von </a:t>
            </a:r>
            <a:r>
              <a:rPr lang="de-DE" baseline="0" dirty="0" err="1"/>
              <a:t>adlr.link</a:t>
            </a:r>
            <a:r>
              <a:rPr lang="de-DE" baseline="0" dirty="0"/>
              <a:t> (Pressedatenbanken, entsprechende Zugehörigkeit zu einer </a:t>
            </a:r>
            <a:r>
              <a:rPr lang="de-DE" baseline="0" dirty="0" err="1"/>
              <a:t>Nutzer:innengruppe</a:t>
            </a:r>
            <a:r>
              <a:rPr lang="de-DE" baseline="0" dirty="0"/>
              <a:t> vorausgesetzt) und zu frei verfügbaren bzw. bei der Heimatbibliothek lizenzierten Fachdatenbanken</a:t>
            </a:r>
          </a:p>
          <a:p>
            <a:pPr marL="181240" indent="-181240">
              <a:buFontTx/>
              <a:buChar char="-"/>
            </a:pPr>
            <a:endParaRPr lang="de-DE" baseline="0" dirty="0"/>
          </a:p>
          <a:p>
            <a:pPr marL="181240" indent="-181240">
              <a:buFontTx/>
              <a:buChar char="-"/>
            </a:pPr>
            <a:r>
              <a:rPr lang="de-DE" baseline="0" dirty="0"/>
              <a:t>Diese Startseite ist jederzeit mit Klick auf das Logo oben links wieder aufrufbar.</a:t>
            </a:r>
            <a:endParaRPr lang="de-DE" dirty="0"/>
          </a:p>
        </p:txBody>
      </p:sp>
      <p:sp>
        <p:nvSpPr>
          <p:cNvPr id="4" name="Foliennummernplatzhalter 3"/>
          <p:cNvSpPr>
            <a:spLocks noGrp="1"/>
          </p:cNvSpPr>
          <p:nvPr>
            <p:ph type="sldNum" sz="quarter" idx="10"/>
          </p:nvPr>
        </p:nvSpPr>
        <p:spPr/>
        <p:txBody>
          <a:bodyPr/>
          <a:lstStyle/>
          <a:p>
            <a:pPr>
              <a:defRPr/>
            </a:pPr>
            <a:fld id="{FF73AAAE-5F9A-4204-AFEA-00ECD2D60F92}" type="slidenum">
              <a:rPr lang="de-DE" altLang="de-DE" smtClean="0"/>
              <a:pPr>
                <a:defRPr/>
              </a:pPr>
              <a:t>4</a:t>
            </a:fld>
            <a:endParaRPr lang="de-DE" altLang="de-DE"/>
          </a:p>
        </p:txBody>
      </p:sp>
    </p:spTree>
    <p:extLst>
      <p:ext uri="{BB962C8B-B14F-4D97-AF65-F5344CB8AC3E}">
        <p14:creationId xmlns:p14="http://schemas.microsoft.com/office/powerpoint/2010/main" val="17155176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a:t>Bei manchen externen Datenbanken mit einer FID-Lizenz haben wir keine Katalogdaten zur Verfügung. Dies trifft etwa auf die Pressedatenbanken zu. </a:t>
            </a:r>
          </a:p>
          <a:p>
            <a:pPr marL="171450" indent="-171450">
              <a:buFontTx/>
              <a:buChar char="-"/>
            </a:pPr>
            <a:endParaRPr lang="de-DE" dirty="0"/>
          </a:p>
          <a:p>
            <a:r>
              <a:rPr lang="de-DE" dirty="0"/>
              <a:t>Aktuell hat </a:t>
            </a:r>
            <a:r>
              <a:rPr lang="de-DE" dirty="0" err="1"/>
              <a:t>adlr.link</a:t>
            </a:r>
            <a:r>
              <a:rPr lang="de-DE" dirty="0"/>
              <a:t> folgende</a:t>
            </a:r>
            <a:r>
              <a:rPr lang="de-DE" baseline="0" dirty="0"/>
              <a:t> Datenbanken lizenziert:</a:t>
            </a:r>
          </a:p>
          <a:p>
            <a:r>
              <a:rPr lang="de-DE" u="none" dirty="0"/>
              <a:t>-</a:t>
            </a:r>
            <a:r>
              <a:rPr lang="de-DE" u="none" baseline="0" dirty="0"/>
              <a:t> </a:t>
            </a:r>
            <a:r>
              <a:rPr lang="de-DE" u="none" dirty="0"/>
              <a:t>F.A.Z.-Corporate (Frankfurter Allgemeine Zeitung/Frankfurter Rundschau)</a:t>
            </a:r>
            <a:br>
              <a:rPr lang="de-DE" u="none" dirty="0"/>
            </a:br>
            <a:r>
              <a:rPr lang="de-DE" u="none" dirty="0"/>
              <a:t>- SZ-Library Net (Süddeutsche Zeitung)</a:t>
            </a:r>
            <a:br>
              <a:rPr lang="de-DE" u="none" dirty="0"/>
            </a:br>
            <a:r>
              <a:rPr lang="de-DE" u="none" dirty="0"/>
              <a:t>- WISO (BILD/BILD am Sonntag/FOCUS/DER SPIEGEL/Stern/DIE ZEIT)</a:t>
            </a:r>
            <a:br>
              <a:rPr lang="de-DE" u="none" dirty="0"/>
            </a:br>
            <a:endParaRPr lang="de-DE" dirty="0"/>
          </a:p>
          <a:p>
            <a:pPr marL="171450" indent="-171450">
              <a:buFontTx/>
              <a:buChar char="-"/>
            </a:pPr>
            <a:r>
              <a:rPr lang="de-DE" dirty="0"/>
              <a:t>Auf der Kontoseite kann man rechts im Menü die Option </a:t>
            </a:r>
            <a:r>
              <a:rPr lang="de-DE" b="1" dirty="0"/>
              <a:t>„Zugang zu Datenbanken“ </a:t>
            </a:r>
            <a:r>
              <a:rPr lang="de-DE" dirty="0"/>
              <a:t>auswählen. Von dort gelangt man in die externen Datenbanken. Auf der Startseite finden man einen entsprechenden Link unterhalb des Suchschlitzes.</a:t>
            </a:r>
          </a:p>
          <a:p>
            <a:pPr marL="171450" indent="-171450">
              <a:buFontTx/>
              <a:buChar char="-"/>
            </a:pPr>
            <a:endParaRPr lang="de-DE" dirty="0"/>
          </a:p>
          <a:p>
            <a:pPr marL="171450" indent="-171450">
              <a:buFontTx/>
              <a:buChar char="-"/>
            </a:pPr>
            <a:r>
              <a:rPr lang="de-DE" dirty="0"/>
              <a:t>Wenn der Menüpunkt nicht erscheint, besitzen</a:t>
            </a:r>
            <a:r>
              <a:rPr lang="de-DE" baseline="0" dirty="0"/>
              <a:t> diese </a:t>
            </a:r>
            <a:r>
              <a:rPr lang="de-DE" baseline="0" dirty="0" err="1"/>
              <a:t>Nutzer:innen</a:t>
            </a:r>
            <a:r>
              <a:rPr lang="de-DE" baseline="0" dirty="0"/>
              <a:t> </a:t>
            </a:r>
            <a:r>
              <a:rPr lang="de-DE" dirty="0"/>
              <a:t>aufgrund ihrer </a:t>
            </a:r>
            <a:r>
              <a:rPr lang="de-DE" dirty="0" err="1"/>
              <a:t>Nutzer:innengruppe</a:t>
            </a:r>
            <a:r>
              <a:rPr lang="de-DE" dirty="0"/>
              <a:t> leider keine Berechtigung für einen Zugang.</a:t>
            </a:r>
          </a:p>
          <a:p>
            <a:pPr marL="171450" indent="-171450">
              <a:buFontTx/>
              <a:buChar char="-"/>
            </a:pPr>
            <a:endParaRPr lang="de-DE" dirty="0"/>
          </a:p>
        </p:txBody>
      </p:sp>
      <p:sp>
        <p:nvSpPr>
          <p:cNvPr id="4" name="Foliennummernplatzhalter 3"/>
          <p:cNvSpPr>
            <a:spLocks noGrp="1"/>
          </p:cNvSpPr>
          <p:nvPr>
            <p:ph type="sldNum" sz="quarter" idx="10"/>
          </p:nvPr>
        </p:nvSpPr>
        <p:spPr/>
        <p:txBody>
          <a:bodyPr/>
          <a:lstStyle/>
          <a:p>
            <a:pPr>
              <a:defRPr/>
            </a:pPr>
            <a:fld id="{FF73AAAE-5F9A-4204-AFEA-00ECD2D60F92}" type="slidenum">
              <a:rPr lang="de-DE" altLang="de-DE" smtClean="0"/>
              <a:pPr>
                <a:defRPr/>
              </a:pPr>
              <a:t>40</a:t>
            </a:fld>
            <a:endParaRPr lang="de-DE" altLang="de-DE"/>
          </a:p>
        </p:txBody>
      </p:sp>
    </p:spTree>
    <p:extLst>
      <p:ext uri="{BB962C8B-B14F-4D97-AF65-F5344CB8AC3E}">
        <p14:creationId xmlns:p14="http://schemas.microsoft.com/office/powerpoint/2010/main" val="24513892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Symbol" panose="05050102010706020507" pitchFamily="18" charset="2"/>
              <a:buChar char="-"/>
            </a:pPr>
            <a:r>
              <a:rPr lang="de-DE" i="0" dirty="0">
                <a:effectLst/>
              </a:rPr>
              <a:t>Wir sind bei </a:t>
            </a:r>
            <a:r>
              <a:rPr lang="de-DE" i="0" dirty="0" err="1">
                <a:effectLst/>
              </a:rPr>
              <a:t>adlr.link</a:t>
            </a:r>
            <a:r>
              <a:rPr lang="de-DE" i="0" dirty="0">
                <a:effectLst/>
              </a:rPr>
              <a:t> ständig dabei, neue Datenquellen zu erschließen und den Katalog zu erweitern. Dennoch ist es möglich, dass bestimmte Zeitschriften oder Büchern nicht bei </a:t>
            </a:r>
            <a:r>
              <a:rPr lang="de-DE" i="0" dirty="0" err="1">
                <a:effectLst/>
              </a:rPr>
              <a:t>adlr.link</a:t>
            </a:r>
            <a:r>
              <a:rPr lang="de-DE" i="0" dirty="0">
                <a:effectLst/>
              </a:rPr>
              <a:t> verzeichnet sind. Dies kann mehrere Ursachen haben.</a:t>
            </a:r>
          </a:p>
          <a:p>
            <a:pPr marL="171450" indent="-171450">
              <a:buFont typeface="Symbol" panose="05050102010706020507" pitchFamily="18" charset="2"/>
              <a:buChar char="-"/>
            </a:pPr>
            <a:endParaRPr lang="de-DE" i="0" dirty="0">
              <a:effectLst/>
            </a:endParaRPr>
          </a:p>
          <a:p>
            <a:pPr marL="171450" indent="-171450">
              <a:buFont typeface="Symbol" panose="05050102010706020507" pitchFamily="18" charset="2"/>
              <a:buChar char="-"/>
            </a:pPr>
            <a:r>
              <a:rPr lang="de-DE" i="0" dirty="0">
                <a:effectLst/>
              </a:rPr>
              <a:t>Wenn Sie ein bestimmtes Buch oder eine bestimmte Zeitschrift im Katalog von </a:t>
            </a:r>
            <a:r>
              <a:rPr lang="de-DE" i="0" dirty="0" err="1">
                <a:effectLst/>
              </a:rPr>
              <a:t>adlr.link</a:t>
            </a:r>
            <a:r>
              <a:rPr lang="de-DE" i="0" dirty="0">
                <a:effectLst/>
              </a:rPr>
              <a:t> vermissen, informieren Sie uns über das Kontaktformular. Wir gehen Ihren Vorschlägen und Hinweisen gerne nach und helfen damit der gesamten Fachcommunity.</a:t>
            </a:r>
          </a:p>
          <a:p>
            <a:endParaRPr lang="de-DE" i="0" dirty="0"/>
          </a:p>
        </p:txBody>
      </p:sp>
      <p:sp>
        <p:nvSpPr>
          <p:cNvPr id="4" name="Foliennummernplatzhalter 3"/>
          <p:cNvSpPr>
            <a:spLocks noGrp="1"/>
          </p:cNvSpPr>
          <p:nvPr>
            <p:ph type="sldNum" sz="quarter" idx="10"/>
          </p:nvPr>
        </p:nvSpPr>
        <p:spPr/>
        <p:txBody>
          <a:bodyPr/>
          <a:lstStyle/>
          <a:p>
            <a:pPr>
              <a:defRPr/>
            </a:pPr>
            <a:fld id="{FF73AAAE-5F9A-4204-AFEA-00ECD2D60F92}" type="slidenum">
              <a:rPr lang="de-DE" altLang="de-DE" smtClean="0"/>
              <a:pPr>
                <a:defRPr/>
              </a:pPr>
              <a:t>41</a:t>
            </a:fld>
            <a:endParaRPr lang="de-DE" altLang="de-DE"/>
          </a:p>
        </p:txBody>
      </p:sp>
    </p:spTree>
    <p:extLst>
      <p:ext uri="{BB962C8B-B14F-4D97-AF65-F5344CB8AC3E}">
        <p14:creationId xmlns:p14="http://schemas.microsoft.com/office/powerpoint/2010/main" val="23437911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FF73AAAE-5F9A-4204-AFEA-00ECD2D60F92}" type="slidenum">
              <a:rPr lang="de-DE" altLang="de-DE" smtClean="0"/>
              <a:pPr>
                <a:defRPr/>
              </a:pPr>
              <a:t>42</a:t>
            </a:fld>
            <a:endParaRPr lang="de-DE" altLang="de-DE"/>
          </a:p>
        </p:txBody>
      </p:sp>
    </p:spTree>
    <p:extLst>
      <p:ext uri="{BB962C8B-B14F-4D97-AF65-F5344CB8AC3E}">
        <p14:creationId xmlns:p14="http://schemas.microsoft.com/office/powerpoint/2010/main" val="34493729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FF73AAAE-5F9A-4204-AFEA-00ECD2D60F92}" type="slidenum">
              <a:rPr lang="de-DE" altLang="de-DE" smtClean="0"/>
              <a:pPr>
                <a:defRPr/>
              </a:pPr>
              <a:t>43</a:t>
            </a:fld>
            <a:endParaRPr lang="de-DE" altLang="de-DE"/>
          </a:p>
        </p:txBody>
      </p:sp>
    </p:spTree>
    <p:extLst>
      <p:ext uri="{BB962C8B-B14F-4D97-AF65-F5344CB8AC3E}">
        <p14:creationId xmlns:p14="http://schemas.microsoft.com/office/powerpoint/2010/main" val="10402704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Symbol" panose="05050102010706020507" pitchFamily="18" charset="2"/>
              <a:buChar char="-"/>
            </a:pPr>
            <a:r>
              <a:rPr lang="de-DE" dirty="0"/>
              <a:t>Angemeldete </a:t>
            </a:r>
            <a:r>
              <a:rPr lang="de-DE" dirty="0" err="1"/>
              <a:t>Nutzer:innen</a:t>
            </a:r>
            <a:r>
              <a:rPr lang="de-DE" dirty="0"/>
              <a:t> können in ihrem Konto den Menüpunkt </a:t>
            </a:r>
            <a:r>
              <a:rPr lang="de-DE" b="1" dirty="0"/>
              <a:t>„Gespeicherte Suchen“ </a:t>
            </a:r>
            <a:r>
              <a:rPr lang="de-DE" dirty="0"/>
              <a:t>aufrufen. Dort können Sie alle Suchanfragen, die Sie in der laufenden Sitzung getätigt haben, nachvollziehen. Hier können Sie auch Suchanfragen in Ihrem Konto dauerhaft speichern, z. B. wenn Sie diese Suche regelmäßig benötigen.</a:t>
            </a:r>
          </a:p>
        </p:txBody>
      </p:sp>
      <p:sp>
        <p:nvSpPr>
          <p:cNvPr id="4" name="Foliennummernplatzhalter 3"/>
          <p:cNvSpPr>
            <a:spLocks noGrp="1"/>
          </p:cNvSpPr>
          <p:nvPr>
            <p:ph type="sldNum" sz="quarter" idx="10"/>
          </p:nvPr>
        </p:nvSpPr>
        <p:spPr/>
        <p:txBody>
          <a:bodyPr/>
          <a:lstStyle/>
          <a:p>
            <a:pPr>
              <a:defRPr/>
            </a:pPr>
            <a:fld id="{FF73AAAE-5F9A-4204-AFEA-00ECD2D60F92}" type="slidenum">
              <a:rPr lang="de-DE" altLang="de-DE" smtClean="0"/>
              <a:pPr>
                <a:defRPr/>
              </a:pPr>
              <a:t>44</a:t>
            </a:fld>
            <a:endParaRPr lang="de-DE" altLang="de-DE"/>
          </a:p>
        </p:txBody>
      </p:sp>
    </p:spTree>
    <p:extLst>
      <p:ext uri="{BB962C8B-B14F-4D97-AF65-F5344CB8AC3E}">
        <p14:creationId xmlns:p14="http://schemas.microsoft.com/office/powerpoint/2010/main" val="41549240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Symbol" panose="05050102010706020507" pitchFamily="18" charset="2"/>
              <a:buChar char="-"/>
            </a:pPr>
            <a:r>
              <a:rPr lang="de-DE" i="0" dirty="0"/>
              <a:t>Es gibt verschiedene Werkzeuge für die Suchergebnisliste:</a:t>
            </a:r>
          </a:p>
          <a:p>
            <a:pPr marL="171450" indent="-171450">
              <a:buFont typeface="Symbol" panose="05050102010706020507" pitchFamily="18" charset="2"/>
              <a:buChar char="-"/>
            </a:pPr>
            <a:endParaRPr lang="de-DE" i="0" dirty="0"/>
          </a:p>
          <a:p>
            <a:pPr marL="171450" indent="-171450">
              <a:buFont typeface="Symbol" panose="05050102010706020507" pitchFamily="18" charset="2"/>
              <a:buChar char="-"/>
            </a:pPr>
            <a:r>
              <a:rPr lang="de-DE" b="1" i="0" dirty="0"/>
              <a:t>Treffer pro Seite: </a:t>
            </a:r>
            <a:r>
              <a:rPr lang="de-DE" i="0" dirty="0"/>
              <a:t>Hier kann man auswählen, wie viele Treffer pro Seite gleichzeitig angezeigt werden soll.</a:t>
            </a:r>
          </a:p>
          <a:p>
            <a:pPr marL="171450" indent="-171450">
              <a:buFont typeface="Symbol" panose="05050102010706020507" pitchFamily="18" charset="2"/>
              <a:buChar char="-"/>
            </a:pPr>
            <a:endParaRPr lang="de-DE" i="0" dirty="0"/>
          </a:p>
          <a:p>
            <a:pPr marL="171450" marR="0" lvl="0" indent="-171450" algn="l" defTabSz="457200" rtl="0" eaLnBrk="0" fontAlgn="base" latinLnBrk="0" hangingPunct="0">
              <a:lnSpc>
                <a:spcPct val="100000"/>
              </a:lnSpc>
              <a:spcBef>
                <a:spcPct val="30000"/>
              </a:spcBef>
              <a:spcAft>
                <a:spcPct val="0"/>
              </a:spcAft>
              <a:buClrTx/>
              <a:buSzTx/>
              <a:buFont typeface="Symbol" panose="05050102010706020507" pitchFamily="18" charset="2"/>
              <a:buChar char="-"/>
              <a:tabLst/>
              <a:defRPr/>
            </a:pPr>
            <a:r>
              <a:rPr lang="de-DE" b="1" i="0" dirty="0"/>
              <a:t>Sortieren:</a:t>
            </a:r>
            <a:r>
              <a:rPr lang="de-DE" i="0" dirty="0"/>
              <a:t> Hier kann man auswählen, wie die Treffer sortiert werden sollen. </a:t>
            </a:r>
            <a:r>
              <a:rPr lang="de-DE" baseline="0" dirty="0"/>
              <a:t>Sortieren nach Relevanz bedeutet, dass hier nach textstatischer Methode sortiert wird, d.h. wir zeigen den Datensatz mit der größten Übereinstimmung mit dem Suchbegriff ganz oben an. Weitere Möglichkeiten sind eine Sortierung nach Erscheinungsjahr (ab- oder aufsteigend) oder alphabetisch nach Titel oder Person.</a:t>
            </a:r>
            <a:endParaRPr lang="de-DE" i="0" dirty="0"/>
          </a:p>
          <a:p>
            <a:pPr marL="171450" indent="-171450">
              <a:buFont typeface="Symbol" panose="05050102010706020507" pitchFamily="18" charset="2"/>
              <a:buChar char="-"/>
            </a:pPr>
            <a:endParaRPr lang="de-DE" b="1" i="0" dirty="0"/>
          </a:p>
          <a:p>
            <a:pPr marL="171450" indent="-171450">
              <a:buFont typeface="Symbol" panose="05050102010706020507" pitchFamily="18" charset="2"/>
              <a:buChar char="-"/>
            </a:pPr>
            <a:r>
              <a:rPr lang="de-DE" b="1" i="0" dirty="0"/>
              <a:t>Suche als E-Mail versenden</a:t>
            </a:r>
            <a:r>
              <a:rPr lang="de-DE" i="0" dirty="0"/>
              <a:t> (Brief-Icon): Wenn Sie über Ihren Account angemeldet sind, können Sie einen Link</a:t>
            </a:r>
            <a:r>
              <a:rPr lang="de-DE" i="0" baseline="0" dirty="0"/>
              <a:t> auf </a:t>
            </a:r>
            <a:r>
              <a:rPr lang="de-DE" i="0" dirty="0"/>
              <a:t>die aktuelle Suche per E-Mail versenden. Sie können auch eine persönliche Nachricht anfügen. </a:t>
            </a:r>
          </a:p>
          <a:p>
            <a:pPr marL="171450" indent="-171450">
              <a:buFont typeface="Symbol" panose="05050102010706020507" pitchFamily="18" charset="2"/>
              <a:buChar char="-"/>
            </a:pPr>
            <a:endParaRPr lang="de-DE" b="1" i="0" dirty="0"/>
          </a:p>
          <a:p>
            <a:pPr marL="171450" indent="-171450">
              <a:buFont typeface="Symbol" panose="05050102010706020507" pitchFamily="18" charset="2"/>
              <a:buChar char="-"/>
            </a:pPr>
            <a:r>
              <a:rPr lang="de-DE" b="1" i="0" dirty="0"/>
              <a:t>Suche speichern</a:t>
            </a:r>
            <a:r>
              <a:rPr lang="de-DE" i="0" dirty="0"/>
              <a:t> (Download-Icon): Wenn Sie über Ihr Konto angemeldet sind, können Sie die aktuelle Suche abspeichern. In Ihrem Konto finden Sie Ihre Suchen unter dem Menüpunkt „Gespeicherte Suchen“. </a:t>
            </a:r>
          </a:p>
          <a:p>
            <a:pPr marL="171450" indent="-171450">
              <a:buFont typeface="Symbol" panose="05050102010706020507" pitchFamily="18" charset="2"/>
              <a:buChar char="-"/>
            </a:pPr>
            <a:endParaRPr lang="de-DE" i="0" dirty="0"/>
          </a:p>
          <a:p>
            <a:pPr marL="171450" indent="-171450">
              <a:buFont typeface="Symbol" panose="05050102010706020507" pitchFamily="18" charset="2"/>
              <a:buChar char="-"/>
            </a:pPr>
            <a:r>
              <a:rPr lang="de-DE" b="1" i="0" dirty="0"/>
              <a:t>Suchverlauf anzeigen </a:t>
            </a:r>
            <a:r>
              <a:rPr lang="de-DE" i="0" dirty="0"/>
              <a:t>(Uhr-Icon): Hier können Sie sich den derzeitigen Suchverlauf anzeigen lassen.</a:t>
            </a:r>
          </a:p>
        </p:txBody>
      </p:sp>
      <p:sp>
        <p:nvSpPr>
          <p:cNvPr id="4" name="Foliennummernplatzhalter 3"/>
          <p:cNvSpPr>
            <a:spLocks noGrp="1"/>
          </p:cNvSpPr>
          <p:nvPr>
            <p:ph type="sldNum" sz="quarter" idx="10"/>
          </p:nvPr>
        </p:nvSpPr>
        <p:spPr/>
        <p:txBody>
          <a:bodyPr/>
          <a:lstStyle/>
          <a:p>
            <a:pPr>
              <a:defRPr/>
            </a:pPr>
            <a:fld id="{FF73AAAE-5F9A-4204-AFEA-00ECD2D60F92}" type="slidenum">
              <a:rPr lang="de-DE" altLang="de-DE" smtClean="0"/>
              <a:pPr>
                <a:defRPr/>
              </a:pPr>
              <a:t>45</a:t>
            </a:fld>
            <a:endParaRPr lang="de-DE" altLang="de-DE"/>
          </a:p>
        </p:txBody>
      </p:sp>
    </p:spTree>
    <p:extLst>
      <p:ext uri="{BB962C8B-B14F-4D97-AF65-F5344CB8AC3E}">
        <p14:creationId xmlns:p14="http://schemas.microsoft.com/office/powerpoint/2010/main" val="23773216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Symbol" panose="05050102010706020507" pitchFamily="18" charset="2"/>
              <a:buChar char="-"/>
            </a:pPr>
            <a:r>
              <a:rPr lang="de-DE" dirty="0"/>
              <a:t>Wenn Sie einen Einzeltitel aufrufen, finden Sie folgende Werkzeuge:</a:t>
            </a:r>
          </a:p>
          <a:p>
            <a:pPr marL="171450" indent="-171450">
              <a:buFont typeface="Symbol" panose="05050102010706020507" pitchFamily="18" charset="2"/>
              <a:buChar char="-"/>
            </a:pPr>
            <a:endParaRPr lang="de-DE" b="1" dirty="0"/>
          </a:p>
          <a:p>
            <a:pPr marL="171450" indent="-171450">
              <a:buFont typeface="Symbol" panose="05050102010706020507" pitchFamily="18" charset="2"/>
              <a:buChar char="-"/>
            </a:pPr>
            <a:r>
              <a:rPr lang="de-DE" b="1" dirty="0"/>
              <a:t>Zitieren </a:t>
            </a:r>
            <a:r>
              <a:rPr lang="de-DE" dirty="0"/>
              <a:t>Wenn Sie hier klicken, wird Ihnen der aktuelle Datensatz in verschiedenen Zitierstilen angezeigt. </a:t>
            </a:r>
          </a:p>
          <a:p>
            <a:pPr marL="171450" indent="-171450">
              <a:buFont typeface="Symbol" panose="05050102010706020507" pitchFamily="18" charset="2"/>
              <a:buChar char="-"/>
            </a:pPr>
            <a:endParaRPr lang="de-DE" b="1" dirty="0"/>
          </a:p>
          <a:p>
            <a:pPr marL="171450" indent="-171450">
              <a:buFont typeface="Symbol" panose="05050102010706020507" pitchFamily="18" charset="2"/>
              <a:buChar char="-"/>
            </a:pPr>
            <a:r>
              <a:rPr lang="de-DE" b="1" dirty="0"/>
              <a:t>Als E-Mail versenden</a:t>
            </a:r>
            <a:r>
              <a:rPr lang="de-DE" dirty="0"/>
              <a:t> Wenn Sie über Ihr Konto angemeldet sind, können Sie einen Link auf den aktuellen Datensatz per E-Mail versenden. Sie können auch eine persönliche Nachricht anfügen. </a:t>
            </a:r>
          </a:p>
          <a:p>
            <a:pPr marL="171450" indent="-171450">
              <a:buFont typeface="Symbol" panose="05050102010706020507" pitchFamily="18" charset="2"/>
              <a:buChar char="-"/>
            </a:pPr>
            <a:endParaRPr lang="de-DE" b="1" dirty="0"/>
          </a:p>
          <a:p>
            <a:pPr marL="171450" indent="-171450">
              <a:buFont typeface="Symbol" panose="05050102010706020507" pitchFamily="18" charset="2"/>
              <a:buChar char="-"/>
            </a:pPr>
            <a:r>
              <a:rPr lang="de-DE" b="1" dirty="0"/>
              <a:t>Exportieren </a:t>
            </a:r>
            <a:r>
              <a:rPr lang="de-DE" dirty="0"/>
              <a:t>Sie können hier den aktuellen Datensatz als Datei exportieren. Sie haben dabei die Wahl zwischen einem einfachen Textformat oder Formate für verschiedene Literaturverwaltungsprogramme (</a:t>
            </a:r>
            <a:r>
              <a:rPr lang="de-DE" dirty="0" err="1"/>
              <a:t>BibTeX</a:t>
            </a:r>
            <a:r>
              <a:rPr lang="de-DE" dirty="0"/>
              <a:t>, </a:t>
            </a:r>
            <a:r>
              <a:rPr lang="de-DE" dirty="0" err="1"/>
              <a:t>Citavi</a:t>
            </a:r>
            <a:r>
              <a:rPr lang="de-DE" dirty="0"/>
              <a:t>, Endnote).</a:t>
            </a:r>
          </a:p>
          <a:p>
            <a:pPr marL="171450" indent="-171450">
              <a:buFont typeface="Symbol" panose="05050102010706020507" pitchFamily="18" charset="2"/>
              <a:buChar char="-"/>
            </a:pPr>
            <a:endParaRPr lang="de-DE" b="1" dirty="0"/>
          </a:p>
          <a:p>
            <a:pPr marL="171450" indent="-171450">
              <a:buFont typeface="Symbol" panose="05050102010706020507" pitchFamily="18" charset="2"/>
              <a:buChar char="-"/>
            </a:pPr>
            <a:r>
              <a:rPr lang="de-DE" b="1" dirty="0"/>
              <a:t>Favorit (Stern-Icon) </a:t>
            </a:r>
            <a:r>
              <a:rPr lang="de-DE" dirty="0"/>
              <a:t>Wenn Sie hier klicken, wird der aktuelle Datensatz als Favorit in Ihrem Konto abgespeichert. Dort finden Sie diese Datensätze unter dem Menüpunkt „Favoriten“.</a:t>
            </a:r>
          </a:p>
        </p:txBody>
      </p:sp>
      <p:sp>
        <p:nvSpPr>
          <p:cNvPr id="4" name="Foliennummernplatzhalter 3"/>
          <p:cNvSpPr>
            <a:spLocks noGrp="1"/>
          </p:cNvSpPr>
          <p:nvPr>
            <p:ph type="sldNum" sz="quarter" idx="10"/>
          </p:nvPr>
        </p:nvSpPr>
        <p:spPr/>
        <p:txBody>
          <a:bodyPr/>
          <a:lstStyle/>
          <a:p>
            <a:pPr>
              <a:defRPr/>
            </a:pPr>
            <a:fld id="{FF73AAAE-5F9A-4204-AFEA-00ECD2D60F92}" type="slidenum">
              <a:rPr lang="de-DE" altLang="de-DE" smtClean="0"/>
              <a:pPr>
                <a:defRPr/>
              </a:pPr>
              <a:t>46</a:t>
            </a:fld>
            <a:endParaRPr lang="de-DE" altLang="de-DE"/>
          </a:p>
        </p:txBody>
      </p:sp>
    </p:spTree>
    <p:extLst>
      <p:ext uri="{BB962C8B-B14F-4D97-AF65-F5344CB8AC3E}">
        <p14:creationId xmlns:p14="http://schemas.microsoft.com/office/powerpoint/2010/main" val="36285103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FF73AAAE-5F9A-4204-AFEA-00ECD2D60F92}" type="slidenum">
              <a:rPr lang="de-DE" altLang="de-DE" smtClean="0"/>
              <a:pPr>
                <a:defRPr/>
              </a:pPr>
              <a:t>47</a:t>
            </a:fld>
            <a:endParaRPr lang="de-DE" altLang="de-DE"/>
          </a:p>
        </p:txBody>
      </p:sp>
    </p:spTree>
    <p:extLst>
      <p:ext uri="{BB962C8B-B14F-4D97-AF65-F5344CB8AC3E}">
        <p14:creationId xmlns:p14="http://schemas.microsoft.com/office/powerpoint/2010/main" val="5705348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FF73AAAE-5F9A-4204-AFEA-00ECD2D60F92}" type="slidenum">
              <a:rPr lang="de-DE" altLang="de-DE" smtClean="0"/>
              <a:pPr>
                <a:defRPr/>
              </a:pPr>
              <a:t>48</a:t>
            </a:fld>
            <a:endParaRPr lang="de-DE" altLang="de-DE"/>
          </a:p>
        </p:txBody>
      </p:sp>
    </p:spTree>
    <p:extLst>
      <p:ext uri="{BB962C8B-B14F-4D97-AF65-F5344CB8AC3E}">
        <p14:creationId xmlns:p14="http://schemas.microsoft.com/office/powerpoint/2010/main" val="9783958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FF73AAAE-5F9A-4204-AFEA-00ECD2D60F92}" type="slidenum">
              <a:rPr lang="de-DE" altLang="de-DE" smtClean="0"/>
              <a:pPr>
                <a:defRPr/>
              </a:pPr>
              <a:t>49</a:t>
            </a:fld>
            <a:endParaRPr lang="de-DE" altLang="de-DE"/>
          </a:p>
        </p:txBody>
      </p:sp>
    </p:spTree>
    <p:extLst>
      <p:ext uri="{BB962C8B-B14F-4D97-AF65-F5344CB8AC3E}">
        <p14:creationId xmlns:p14="http://schemas.microsoft.com/office/powerpoint/2010/main" val="2108781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dirty="0"/>
          </a:p>
        </p:txBody>
      </p:sp>
      <p:sp>
        <p:nvSpPr>
          <p:cNvPr id="4" name="Foliennummernplatzhalter 3"/>
          <p:cNvSpPr>
            <a:spLocks noGrp="1"/>
          </p:cNvSpPr>
          <p:nvPr>
            <p:ph type="sldNum" sz="quarter" idx="10"/>
          </p:nvPr>
        </p:nvSpPr>
        <p:spPr/>
        <p:txBody>
          <a:bodyPr/>
          <a:lstStyle/>
          <a:p>
            <a:pPr>
              <a:defRPr/>
            </a:pPr>
            <a:fld id="{FF73AAAE-5F9A-4204-AFEA-00ECD2D60F92}" type="slidenum">
              <a:rPr lang="de-DE" altLang="de-DE" smtClean="0"/>
              <a:pPr>
                <a:defRPr/>
              </a:pPr>
              <a:t>5</a:t>
            </a:fld>
            <a:endParaRPr lang="de-DE" altLang="de-DE"/>
          </a:p>
        </p:txBody>
      </p:sp>
    </p:spTree>
    <p:extLst>
      <p:ext uri="{BB962C8B-B14F-4D97-AF65-F5344CB8AC3E}">
        <p14:creationId xmlns:p14="http://schemas.microsoft.com/office/powerpoint/2010/main" val="30499326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de-DE" altLang="de-DE" sz="800" i="1" dirty="0">
                <a:solidFill>
                  <a:schemeClr val="bg1">
                    <a:lumMod val="50000"/>
                  </a:schemeClr>
                </a:solidFill>
              </a:rPr>
              <a:t>Die Inhalte dieser Präsentation – ausgenommen die grafischen Designelemente und die Logos der Universität Leipzig und ihrer Einrichtungen – stehen unter der Creative-Commons-Lizenz CC-BY-ND 4.0 (</a:t>
            </a:r>
            <a:r>
              <a:rPr lang="de-DE" sz="800" i="1" dirty="0">
                <a:solidFill>
                  <a:schemeClr val="bg1">
                    <a:lumMod val="50000"/>
                  </a:schemeClr>
                </a:solidFill>
              </a:rPr>
              <a:t>Namensnennung, keine Bearbeitung).</a:t>
            </a:r>
          </a:p>
          <a:p>
            <a:r>
              <a:rPr lang="de-DE" sz="800" b="1" i="1" dirty="0">
                <a:latin typeface="Arial" panose="020B0604020202020204" pitchFamily="34" charset="0"/>
                <a:cs typeface="Arial" panose="020B0604020202020204" pitchFamily="34" charset="0"/>
              </a:rPr>
              <a:t>Version 2.5, Stand</a:t>
            </a:r>
            <a:r>
              <a:rPr lang="de-DE" sz="800" b="1" i="1">
                <a:latin typeface="Arial" panose="020B0604020202020204" pitchFamily="34" charset="0"/>
                <a:cs typeface="Arial" panose="020B0604020202020204" pitchFamily="34" charset="0"/>
              </a:rPr>
              <a:t>: 01/2023</a:t>
            </a:r>
            <a:endParaRPr lang="de-DE" sz="800" b="1" i="1" dirty="0"/>
          </a:p>
          <a:p>
            <a:endParaRPr lang="de-DE" dirty="0"/>
          </a:p>
        </p:txBody>
      </p:sp>
      <p:sp>
        <p:nvSpPr>
          <p:cNvPr id="4" name="Foliennummernplatzhalter 3"/>
          <p:cNvSpPr>
            <a:spLocks noGrp="1"/>
          </p:cNvSpPr>
          <p:nvPr>
            <p:ph type="sldNum" sz="quarter" idx="10"/>
          </p:nvPr>
        </p:nvSpPr>
        <p:spPr/>
        <p:txBody>
          <a:bodyPr/>
          <a:lstStyle/>
          <a:p>
            <a:pPr>
              <a:defRPr/>
            </a:pPr>
            <a:fld id="{FF73AAAE-5F9A-4204-AFEA-00ECD2D60F92}" type="slidenum">
              <a:rPr lang="de-DE" altLang="de-DE" smtClean="0"/>
              <a:pPr>
                <a:defRPr/>
              </a:pPr>
              <a:t>50</a:t>
            </a:fld>
            <a:endParaRPr lang="de-DE" altLang="de-DE"/>
          </a:p>
        </p:txBody>
      </p:sp>
    </p:spTree>
    <p:extLst>
      <p:ext uri="{BB962C8B-B14F-4D97-AF65-F5344CB8AC3E}">
        <p14:creationId xmlns:p14="http://schemas.microsoft.com/office/powerpoint/2010/main" val="612068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dirty="0"/>
          </a:p>
        </p:txBody>
      </p:sp>
      <p:sp>
        <p:nvSpPr>
          <p:cNvPr id="4" name="Foliennummernplatzhalter 3"/>
          <p:cNvSpPr>
            <a:spLocks noGrp="1"/>
          </p:cNvSpPr>
          <p:nvPr>
            <p:ph type="sldNum" sz="quarter" idx="10"/>
          </p:nvPr>
        </p:nvSpPr>
        <p:spPr/>
        <p:txBody>
          <a:bodyPr/>
          <a:lstStyle/>
          <a:p>
            <a:pPr>
              <a:defRPr/>
            </a:pPr>
            <a:fld id="{FF73AAAE-5F9A-4204-AFEA-00ECD2D60F92}" type="slidenum">
              <a:rPr lang="de-DE" altLang="de-DE" smtClean="0"/>
              <a:pPr>
                <a:defRPr/>
              </a:pPr>
              <a:t>6</a:t>
            </a:fld>
            <a:endParaRPr lang="de-DE" altLang="de-DE"/>
          </a:p>
        </p:txBody>
      </p:sp>
    </p:spTree>
    <p:extLst>
      <p:ext uri="{BB962C8B-B14F-4D97-AF65-F5344CB8AC3E}">
        <p14:creationId xmlns:p14="http://schemas.microsoft.com/office/powerpoint/2010/main" val="996589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1240" indent="-181240">
              <a:buFontTx/>
              <a:buChar char="-"/>
            </a:pPr>
            <a:r>
              <a:rPr lang="de-DE" dirty="0" err="1"/>
              <a:t>adlr.link</a:t>
            </a:r>
            <a:r>
              <a:rPr lang="de-DE" dirty="0"/>
              <a:t> verfügt über einen Suchraum von knapp 3 Mio. Datensätzen (Stand Oktober 2020)</a:t>
            </a:r>
          </a:p>
          <a:p>
            <a:pPr marL="181240" indent="-181240">
              <a:buFontTx/>
              <a:buChar char="-"/>
            </a:pPr>
            <a:endParaRPr lang="de-DE" dirty="0"/>
          </a:p>
          <a:p>
            <a:pPr marL="181240" indent="-181240">
              <a:buFontTx/>
              <a:buChar char="-"/>
            </a:pPr>
            <a:r>
              <a:rPr lang="de-DE" dirty="0"/>
              <a:t>Die</a:t>
            </a:r>
            <a:r>
              <a:rPr lang="de-DE" baseline="0" dirty="0"/>
              <a:t> Daten stammen aus dem Suchmaschinenindex </a:t>
            </a:r>
            <a:r>
              <a:rPr lang="de-DE" baseline="0" dirty="0" err="1"/>
              <a:t>finc</a:t>
            </a:r>
            <a:r>
              <a:rPr lang="de-DE" baseline="0" dirty="0"/>
              <a:t> der </a:t>
            </a:r>
            <a:r>
              <a:rPr lang="de-DE" baseline="0" dirty="0" err="1"/>
              <a:t>finc</a:t>
            </a:r>
            <a:r>
              <a:rPr lang="de-DE" baseline="0" dirty="0"/>
              <a:t>-Anwendergemeinschaft und werden ständig durch die UB Leipzig kuratiert, d. h. bezogen auf die Kommunikations-, Medien- und Filmwissenschaft ausgewählt und zugeschnitten</a:t>
            </a:r>
          </a:p>
          <a:p>
            <a:pPr marL="181240" indent="-181240">
              <a:buFontTx/>
              <a:buChar char="-"/>
            </a:pPr>
            <a:endParaRPr lang="de-DE" baseline="0" dirty="0"/>
          </a:p>
          <a:p>
            <a:pPr marL="181240" indent="-181240">
              <a:buFontTx/>
              <a:buChar char="-"/>
            </a:pPr>
            <a:r>
              <a:rPr lang="de-DE" baseline="0" dirty="0"/>
              <a:t>Der Katalog ist also ein Fachausschnitt von Metadaten zur fachbezogenen Recherche</a:t>
            </a:r>
          </a:p>
          <a:p>
            <a:pPr marL="181240" indent="-181240">
              <a:buFontTx/>
              <a:buChar char="-"/>
            </a:pPr>
            <a:endParaRPr lang="de-DE" baseline="0" dirty="0"/>
          </a:p>
          <a:p>
            <a:pPr marL="181240" indent="-181240">
              <a:buFontTx/>
              <a:buChar char="-"/>
            </a:pPr>
            <a:r>
              <a:rPr lang="de-DE" baseline="0" dirty="0"/>
              <a:t>Er enthält Printliteratur, E-Books, AV-Medien, aber auch einen großen Anteil an Open Access-Titeln</a:t>
            </a:r>
            <a:endParaRPr lang="de-DE" dirty="0"/>
          </a:p>
        </p:txBody>
      </p:sp>
      <p:sp>
        <p:nvSpPr>
          <p:cNvPr id="4" name="Foliennummernplatzhalter 3"/>
          <p:cNvSpPr>
            <a:spLocks noGrp="1"/>
          </p:cNvSpPr>
          <p:nvPr>
            <p:ph type="sldNum" sz="quarter" idx="10"/>
          </p:nvPr>
        </p:nvSpPr>
        <p:spPr/>
        <p:txBody>
          <a:bodyPr/>
          <a:lstStyle/>
          <a:p>
            <a:pPr>
              <a:defRPr/>
            </a:pPr>
            <a:fld id="{FF73AAAE-5F9A-4204-AFEA-00ECD2D60F92}" type="slidenum">
              <a:rPr lang="de-DE" altLang="de-DE" smtClean="0"/>
              <a:pPr>
                <a:defRPr/>
              </a:pPr>
              <a:t>7</a:t>
            </a:fld>
            <a:endParaRPr lang="de-DE" altLang="de-DE"/>
          </a:p>
        </p:txBody>
      </p:sp>
    </p:spTree>
    <p:extLst>
      <p:ext uri="{BB962C8B-B14F-4D97-AF65-F5344CB8AC3E}">
        <p14:creationId xmlns:p14="http://schemas.microsoft.com/office/powerpoint/2010/main" val="1081118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1240" indent="-181240">
              <a:buFontTx/>
              <a:buChar char="-"/>
            </a:pPr>
            <a:r>
              <a:rPr lang="de-DE" dirty="0"/>
              <a:t>Grundsätzlich ist eine Suche auch ohne</a:t>
            </a:r>
            <a:r>
              <a:rPr lang="de-DE" baseline="0" dirty="0"/>
              <a:t> Anmeldung möglich, jedoch können dann die genannten Features nicht genutzt werden</a:t>
            </a:r>
          </a:p>
          <a:p>
            <a:pPr marL="181240" indent="-181240">
              <a:buFontTx/>
              <a:buChar char="-"/>
            </a:pPr>
            <a:endParaRPr lang="de-DE" baseline="0" dirty="0"/>
          </a:p>
          <a:p>
            <a:pPr marL="181240" indent="-181240">
              <a:buFontTx/>
              <a:buChar char="-"/>
            </a:pPr>
            <a:r>
              <a:rPr lang="de-DE" b="1" baseline="0" dirty="0"/>
              <a:t>Datenbanken</a:t>
            </a:r>
            <a:r>
              <a:rPr lang="de-DE" baseline="0" dirty="0"/>
              <a:t>: Ohne Konto werden nur frei zugängliche Datenbanken in der Liste angezeigt. Mit einem Konto werden zusätzlich die Fachdatenbanken angezeigt, für die durch die jeweilige Heimatbibliothek der </a:t>
            </a:r>
            <a:r>
              <a:rPr lang="de-DE" baseline="0" dirty="0" err="1"/>
              <a:t>Nutzer:innen</a:t>
            </a:r>
            <a:r>
              <a:rPr lang="de-DE" baseline="0" dirty="0"/>
              <a:t> eine Lizenz abgeschlossen wurde (und damit Zugang besteht)</a:t>
            </a:r>
          </a:p>
        </p:txBody>
      </p:sp>
      <p:sp>
        <p:nvSpPr>
          <p:cNvPr id="4" name="Foliennummernplatzhalter 3"/>
          <p:cNvSpPr>
            <a:spLocks noGrp="1"/>
          </p:cNvSpPr>
          <p:nvPr>
            <p:ph type="sldNum" sz="quarter" idx="10"/>
          </p:nvPr>
        </p:nvSpPr>
        <p:spPr/>
        <p:txBody>
          <a:bodyPr/>
          <a:lstStyle/>
          <a:p>
            <a:pPr>
              <a:defRPr/>
            </a:pPr>
            <a:fld id="{FF73AAAE-5F9A-4204-AFEA-00ECD2D60F92}" type="slidenum">
              <a:rPr lang="de-DE" altLang="de-DE" smtClean="0"/>
              <a:pPr>
                <a:defRPr/>
              </a:pPr>
              <a:t>8</a:t>
            </a:fld>
            <a:endParaRPr lang="de-DE" altLang="de-DE"/>
          </a:p>
        </p:txBody>
      </p:sp>
    </p:spTree>
    <p:extLst>
      <p:ext uri="{BB962C8B-B14F-4D97-AF65-F5344CB8AC3E}">
        <p14:creationId xmlns:p14="http://schemas.microsoft.com/office/powerpoint/2010/main" val="735223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FF73AAAE-5F9A-4204-AFEA-00ECD2D60F92}" type="slidenum">
              <a:rPr lang="de-DE" altLang="de-DE" smtClean="0"/>
              <a:pPr>
                <a:defRPr/>
              </a:pPr>
              <a:t>9</a:t>
            </a:fld>
            <a:endParaRPr lang="de-DE" altLang="de-DE"/>
          </a:p>
        </p:txBody>
      </p:sp>
    </p:spTree>
    <p:extLst>
      <p:ext uri="{BB962C8B-B14F-4D97-AF65-F5344CB8AC3E}">
        <p14:creationId xmlns:p14="http://schemas.microsoft.com/office/powerpoint/2010/main" val="5836439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6" name="Bild 9"/>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639002" y="2853"/>
            <a:ext cx="3524250" cy="5152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Bild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6395"/>
            <a:ext cx="3429000" cy="14397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ctrTitle"/>
          </p:nvPr>
        </p:nvSpPr>
        <p:spPr>
          <a:xfrm>
            <a:off x="295687" y="2078847"/>
            <a:ext cx="8092705" cy="1487313"/>
          </a:xfrm>
        </p:spPr>
        <p:txBody>
          <a:bodyPr anchor="t"/>
          <a:lstStyle>
            <a:lvl1pPr>
              <a:defRPr sz="2800" b="1" spc="100" baseline="0">
                <a:solidFill>
                  <a:schemeClr val="tx1"/>
                </a:solidFill>
                <a:latin typeface="Ubuntu Mono" panose="020B0509030602030204" pitchFamily="49" charset="0"/>
                <a:cs typeface="Arial"/>
              </a:defRPr>
            </a:lvl1pPr>
          </a:lstStyle>
          <a:p>
            <a:r>
              <a:rPr lang="de-DE" dirty="0"/>
              <a:t>Mastertitelformat bearbeiten</a:t>
            </a:r>
          </a:p>
        </p:txBody>
      </p:sp>
      <p:sp>
        <p:nvSpPr>
          <p:cNvPr id="3" name="Untertitel 2"/>
          <p:cNvSpPr>
            <a:spLocks noGrp="1"/>
          </p:cNvSpPr>
          <p:nvPr>
            <p:ph type="subTitle" idx="1"/>
          </p:nvPr>
        </p:nvSpPr>
        <p:spPr>
          <a:xfrm>
            <a:off x="295687" y="1606876"/>
            <a:ext cx="6400800" cy="471971"/>
          </a:xfrm>
        </p:spPr>
        <p:txBody>
          <a:bodyPr anchor="b">
            <a:noAutofit/>
          </a:bodyPr>
          <a:lstStyle>
            <a:lvl1pPr marL="0" indent="0" algn="l">
              <a:buNone/>
              <a:defRPr sz="1800" spc="100" baseline="0">
                <a:solidFill>
                  <a:schemeClr val="tx1"/>
                </a:solidFill>
                <a:latin typeface="Ubuntu Mono" panose="020B0509030602030204" pitchFamily="49"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p>
        </p:txBody>
      </p:sp>
      <p:pic>
        <p:nvPicPr>
          <p:cNvPr id="4" name="Bild 3" descr="ubl_logo_vektorisiert-ver1.2.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1519" y="4476327"/>
            <a:ext cx="1475656" cy="480484"/>
          </a:xfrm>
          <a:prstGeom prst="rect">
            <a:avLst/>
          </a:prstGeom>
        </p:spPr>
      </p:pic>
    </p:spTree>
    <p:extLst>
      <p:ext uri="{BB962C8B-B14F-4D97-AF65-F5344CB8AC3E}">
        <p14:creationId xmlns:p14="http://schemas.microsoft.com/office/powerpoint/2010/main" val="226415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 2 Blöcke">
    <p:spTree>
      <p:nvGrpSpPr>
        <p:cNvPr id="1" name=""/>
        <p:cNvGrpSpPr/>
        <p:nvPr/>
      </p:nvGrpSpPr>
      <p:grpSpPr>
        <a:xfrm>
          <a:off x="0" y="0"/>
          <a:ext cx="0" cy="0"/>
          <a:chOff x="0" y="0"/>
          <a:chExt cx="0" cy="0"/>
        </a:xfrm>
      </p:grpSpPr>
      <p:cxnSp>
        <p:nvCxnSpPr>
          <p:cNvPr id="7" name="Gerade Verbindung 9"/>
          <p:cNvCxnSpPr/>
          <p:nvPr/>
        </p:nvCxnSpPr>
        <p:spPr>
          <a:xfrm>
            <a:off x="0" y="155575"/>
            <a:ext cx="457200" cy="0"/>
          </a:xfrm>
          <a:prstGeom prst="line">
            <a:avLst/>
          </a:prstGeom>
          <a:ln w="3175" cmpd="sng">
            <a:solidFill>
              <a:srgbClr val="262A31"/>
            </a:solidFill>
          </a:ln>
          <a:effectLst/>
        </p:spPr>
        <p:style>
          <a:lnRef idx="2">
            <a:schemeClr val="accent1"/>
          </a:lnRef>
          <a:fillRef idx="0">
            <a:schemeClr val="accent1"/>
          </a:fillRef>
          <a:effectRef idx="1">
            <a:schemeClr val="accent1"/>
          </a:effectRef>
          <a:fontRef idx="minor">
            <a:schemeClr val="tx1"/>
          </a:fontRef>
        </p:style>
      </p:cxnSp>
      <p:sp>
        <p:nvSpPr>
          <p:cNvPr id="2" name="Titel 1"/>
          <p:cNvSpPr>
            <a:spLocks noGrp="1"/>
          </p:cNvSpPr>
          <p:nvPr>
            <p:ph type="title"/>
          </p:nvPr>
        </p:nvSpPr>
        <p:spPr>
          <a:xfrm>
            <a:off x="457200" y="304797"/>
            <a:ext cx="8229600" cy="758827"/>
          </a:xfrm>
        </p:spPr>
        <p:txBody>
          <a:bodyPr anchor="b"/>
          <a:lstStyle>
            <a:lvl1pPr>
              <a:defRPr spc="100" baseline="0">
                <a:solidFill>
                  <a:schemeClr val="tx1"/>
                </a:solidFill>
              </a:defRPr>
            </a:lvl1pPr>
          </a:lstStyle>
          <a:p>
            <a:r>
              <a:rPr lang="de-DE"/>
              <a:t>Titelmasterformat durch Klicken bearbeiten</a:t>
            </a:r>
            <a:endParaRPr lang="de-DE" dirty="0"/>
          </a:p>
        </p:txBody>
      </p:sp>
      <p:sp>
        <p:nvSpPr>
          <p:cNvPr id="3" name="Inhaltsplatzhalter 2"/>
          <p:cNvSpPr>
            <a:spLocks noGrp="1"/>
          </p:cNvSpPr>
          <p:nvPr>
            <p:ph idx="1"/>
          </p:nvPr>
        </p:nvSpPr>
        <p:spPr>
          <a:xfrm>
            <a:off x="457200" y="1617133"/>
            <a:ext cx="3952240" cy="2977092"/>
          </a:xfrm>
        </p:spPr>
        <p:txBody>
          <a:bodyPr>
            <a:noAutofit/>
          </a:bodyPr>
          <a:lstStyle>
            <a:lvl1pPr marL="269875" indent="-269875">
              <a:buClr>
                <a:srgbClr val="D8413E"/>
              </a:buClr>
              <a:buFont typeface="Symbol" charset="2"/>
              <a:buChar char="-"/>
              <a:defRPr sz="18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14375" indent="-257175">
              <a:buClr>
                <a:srgbClr val="D8413E"/>
              </a:buClr>
              <a:buFont typeface="Symbol" charset="2"/>
              <a:buChar cha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60463" indent="-246063">
              <a:buClr>
                <a:srgbClr val="D8413E"/>
              </a:buClr>
              <a:buFont typeface="Symbol" charset="2"/>
              <a:buChar cha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17663" indent="-246063">
              <a:buClr>
                <a:srgbClr val="D8413E"/>
              </a:buClr>
              <a:buFont typeface="Symbol" charset="2"/>
              <a:buChar cha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rgbClr val="D8413E"/>
              </a:buClr>
              <a:buFont typeface="Symbol" charset="2"/>
              <a:buChar cha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7"/>
          <p:cNvSpPr>
            <a:spLocks noGrp="1"/>
          </p:cNvSpPr>
          <p:nvPr>
            <p:ph type="body" sz="quarter" idx="13"/>
          </p:nvPr>
        </p:nvSpPr>
        <p:spPr>
          <a:xfrm>
            <a:off x="457200" y="1063625"/>
            <a:ext cx="8229600" cy="440055"/>
          </a:xfrm>
        </p:spPr>
        <p:txBody>
          <a:bodyPr anchor="b">
            <a:noAutofit/>
          </a:bodyPr>
          <a:lstStyle>
            <a:lvl1pPr>
              <a:defRPr sz="1400" cap="all" spc="100" baseline="0">
                <a:solidFill>
                  <a:schemeClr val="tx1"/>
                </a:solidFill>
              </a:defRPr>
            </a:lvl1pPr>
          </a:lstStyle>
          <a:p>
            <a:pPr lvl="0"/>
            <a:r>
              <a:rPr lang="de-DE"/>
              <a:t>Textmasterformat bearbeiten</a:t>
            </a:r>
          </a:p>
        </p:txBody>
      </p:sp>
      <p:sp>
        <p:nvSpPr>
          <p:cNvPr id="9" name="Inhaltsplatzhalter 2"/>
          <p:cNvSpPr>
            <a:spLocks noGrp="1"/>
          </p:cNvSpPr>
          <p:nvPr>
            <p:ph idx="14"/>
          </p:nvPr>
        </p:nvSpPr>
        <p:spPr>
          <a:xfrm>
            <a:off x="4724400" y="1617133"/>
            <a:ext cx="3962400" cy="2977092"/>
          </a:xfrm>
        </p:spPr>
        <p:txBody>
          <a:bodyPr>
            <a:noAutofit/>
          </a:bodyPr>
          <a:lstStyle>
            <a:lvl1pPr marL="269875" indent="-269875">
              <a:buClr>
                <a:srgbClr val="D8413E"/>
              </a:buClr>
              <a:buFont typeface="Symbol" charset="2"/>
              <a:buChar char="-"/>
              <a:defRPr sz="18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14375" indent="-257175">
              <a:buClr>
                <a:srgbClr val="D8413E"/>
              </a:buClr>
              <a:buFont typeface="Symbol" charset="2"/>
              <a:buChar cha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60463" indent="-246063">
              <a:buClr>
                <a:srgbClr val="D8413E"/>
              </a:buClr>
              <a:buFont typeface="Symbol" charset="2"/>
              <a:buChar cha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17663" indent="-246063">
              <a:buClr>
                <a:srgbClr val="D8413E"/>
              </a:buClr>
              <a:buFont typeface="Symbol" charset="2"/>
              <a:buChar cha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rgbClr val="D8413E"/>
              </a:buClr>
              <a:buFont typeface="Symbol" charset="2"/>
              <a:buChar cha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Inhaltsplatzhalter 11"/>
          <p:cNvSpPr>
            <a:spLocks noGrp="1"/>
          </p:cNvSpPr>
          <p:nvPr>
            <p:ph sz="quarter" idx="15"/>
          </p:nvPr>
        </p:nvSpPr>
        <p:spPr>
          <a:xfrm>
            <a:off x="457200" y="-1"/>
            <a:ext cx="4765039" cy="304799"/>
          </a:xfrm>
        </p:spPr>
        <p:txBody>
          <a:bodyPr anchor="ctr">
            <a:normAutofit/>
          </a:bodyPr>
          <a:lstStyle>
            <a:lvl1pPr>
              <a:defRPr sz="1200" b="1" cap="all">
                <a:solidFill>
                  <a:schemeClr val="tx1"/>
                </a:solidFill>
                <a:latin typeface="Arial"/>
                <a:cs typeface="Arial"/>
              </a:defRPr>
            </a:lvl1pPr>
          </a:lstStyle>
          <a:p>
            <a:pPr lvl="0"/>
            <a:r>
              <a:rPr lang="de-DE"/>
              <a:t>Textmasterformat bearbeiten</a:t>
            </a:r>
          </a:p>
        </p:txBody>
      </p:sp>
      <p:cxnSp>
        <p:nvCxnSpPr>
          <p:cNvPr id="12" name="Gerade Verbindung 10"/>
          <p:cNvCxnSpPr/>
          <p:nvPr userDrawn="1"/>
        </p:nvCxnSpPr>
        <p:spPr>
          <a:xfrm>
            <a:off x="457200" y="4713670"/>
            <a:ext cx="8229600" cy="0"/>
          </a:xfrm>
          <a:prstGeom prst="line">
            <a:avLst/>
          </a:prstGeom>
          <a:ln w="3175" cmpd="sng">
            <a:solidFill>
              <a:srgbClr val="D8413E"/>
            </a:solidFill>
          </a:ln>
          <a:effectLst/>
        </p:spPr>
        <p:style>
          <a:lnRef idx="2">
            <a:schemeClr val="accent1"/>
          </a:lnRef>
          <a:fillRef idx="0">
            <a:schemeClr val="accent1"/>
          </a:fillRef>
          <a:effectRef idx="1">
            <a:schemeClr val="accent1"/>
          </a:effectRef>
          <a:fontRef idx="minor">
            <a:schemeClr val="tx1"/>
          </a:fontRef>
        </p:style>
      </p:cxnSp>
      <p:sp>
        <p:nvSpPr>
          <p:cNvPr id="13" name="Foliennummernplatzhalter 5"/>
          <p:cNvSpPr>
            <a:spLocks noGrp="1"/>
          </p:cNvSpPr>
          <p:nvPr>
            <p:ph type="sldNum" sz="quarter" idx="4"/>
          </p:nvPr>
        </p:nvSpPr>
        <p:spPr>
          <a:xfrm>
            <a:off x="7948613" y="4820717"/>
            <a:ext cx="742950" cy="322782"/>
          </a:xfrm>
          <a:prstGeom prst="rect">
            <a:avLst/>
          </a:prstGeom>
        </p:spPr>
        <p:txBody>
          <a:bodyPr lIns="0" tIns="0" rIns="0" bIns="0" anchor="t" anchorCtr="0"/>
          <a:lstStyle>
            <a:lvl1pPr marL="0" marR="0" indent="0" algn="r" defTabSz="457200" rtl="0" eaLnBrk="1" fontAlgn="base" latinLnBrk="0" hangingPunct="1">
              <a:lnSpc>
                <a:spcPct val="100000"/>
              </a:lnSpc>
              <a:spcBef>
                <a:spcPct val="0"/>
              </a:spcBef>
              <a:spcAft>
                <a:spcPct val="0"/>
              </a:spcAft>
              <a:buClrTx/>
              <a:buSzTx/>
              <a:buFontTx/>
              <a:buNone/>
              <a:tabLst/>
              <a:defRPr/>
            </a:lvl1pPr>
          </a:lstStyle>
          <a:p>
            <a:pPr>
              <a:defRPr/>
            </a:pPr>
            <a:fld id="{04AD7245-8B54-4DB6-A787-2BC7C149B53C}" type="slidenum">
              <a:rPr kumimoji="0" lang="de-DE" altLang="de-DE" sz="1000" b="0" i="0" u="none" strike="noStrike" kern="1200" cap="none" spc="0" normalizeH="0" baseline="0" noProof="0" smtClean="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rPr>
              <a:pPr>
                <a:defRPr/>
              </a:pPr>
              <a:t>‹Nr.›</a:t>
            </a:fld>
            <a:endParaRPr kumimoji="0" lang="de-DE" altLang="de-DE" sz="1000" b="0" i="0" u="none" strike="noStrike" kern="1200" cap="none" spc="0" normalizeH="0" baseline="0" noProof="0" dirty="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pic>
        <p:nvPicPr>
          <p:cNvPr id="19" name="Grafik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769366"/>
            <a:ext cx="547323" cy="324000"/>
          </a:xfrm>
          <a:prstGeom prst="rect">
            <a:avLst/>
          </a:prstGeom>
        </p:spPr>
      </p:pic>
      <p:sp>
        <p:nvSpPr>
          <p:cNvPr id="20" name="Datumsplatzhalter 3"/>
          <p:cNvSpPr>
            <a:spLocks noGrp="1"/>
          </p:cNvSpPr>
          <p:nvPr>
            <p:ph type="dt" sz="half" idx="2"/>
          </p:nvPr>
        </p:nvSpPr>
        <p:spPr>
          <a:xfrm>
            <a:off x="1163117" y="4820717"/>
            <a:ext cx="6785496" cy="322783"/>
          </a:xfrm>
          <a:prstGeom prst="rect">
            <a:avLst/>
          </a:prstGeom>
        </p:spPr>
        <p:txBody>
          <a:bodyPr lIns="0" tIns="0" rIns="0" bIns="0" anchor="t" anchorCtr="0">
            <a:noAutofit/>
          </a:bodyPr>
          <a:lstStyle>
            <a:lvl1pPr eaLnBrk="1" hangingPunct="1">
              <a:defRPr sz="1000">
                <a:solidFill>
                  <a:srgbClr val="262A31"/>
                </a:solidFill>
                <a:latin typeface="Arial" panose="020B0604020202020204" pitchFamily="34" charset="0"/>
                <a:cs typeface="Arial" panose="020B0604020202020204" pitchFamily="34" charset="0"/>
              </a:defRPr>
            </a:lvl1pPr>
          </a:lstStyle>
          <a:p>
            <a:pPr>
              <a:defRPr/>
            </a:pPr>
            <a:r>
              <a:rPr lang="de-DE" altLang="de-DE" dirty="0"/>
              <a:t>Einrichtungsname</a:t>
            </a:r>
          </a:p>
        </p:txBody>
      </p:sp>
    </p:spTree>
    <p:extLst>
      <p:ext uri="{BB962C8B-B14F-4D97-AF65-F5344CB8AC3E}">
        <p14:creationId xmlns:p14="http://schemas.microsoft.com/office/powerpoint/2010/main" val="1023082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und Inhalt mit Unter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304799"/>
            <a:ext cx="8234363" cy="758825"/>
          </a:xfrm>
          <a:prstGeom prst="rect">
            <a:avLst/>
          </a:prstGeom>
        </p:spPr>
        <p:txBody>
          <a:bodyPr anchor="b"/>
          <a:lstStyle>
            <a:lvl1pPr>
              <a:defRPr>
                <a:solidFill>
                  <a:schemeClr val="tx1"/>
                </a:solidFill>
              </a:defRPr>
            </a:lvl1pPr>
          </a:lstStyle>
          <a:p>
            <a:r>
              <a:rPr lang="de-DE" dirty="0"/>
              <a:t>Titelmasterformat durch Klicken bearbeiten</a:t>
            </a:r>
          </a:p>
        </p:txBody>
      </p:sp>
      <p:sp>
        <p:nvSpPr>
          <p:cNvPr id="3" name="Inhaltsplatzhalter 2"/>
          <p:cNvSpPr>
            <a:spLocks noGrp="1"/>
          </p:cNvSpPr>
          <p:nvPr>
            <p:ph idx="1" hasCustomPrompt="1"/>
          </p:nvPr>
        </p:nvSpPr>
        <p:spPr>
          <a:xfrm>
            <a:off x="457200" y="1617134"/>
            <a:ext cx="8234363" cy="2985558"/>
          </a:xfrm>
          <a:prstGeom prst="rect">
            <a:avLst/>
          </a:prstGeom>
        </p:spPr>
        <p:txBody>
          <a:bodyPr>
            <a:noAutofit/>
          </a:bodyPr>
          <a:lstStyle>
            <a:lvl1pPr marL="269875" indent="-269875">
              <a:buClr>
                <a:srgbClr val="DD8047"/>
              </a:buClr>
              <a:buFont typeface="Symbol" charset="2"/>
              <a:buChar char="-"/>
              <a:defRPr sz="1800">
                <a:solidFill>
                  <a:schemeClr val="tx1"/>
                </a:solidFill>
              </a:defRPr>
            </a:lvl1pPr>
            <a:lvl2pPr marL="714375" indent="-257175">
              <a:buClr>
                <a:srgbClr val="DD8047"/>
              </a:buClr>
              <a:buFont typeface="Symbol" charset="2"/>
              <a:buChar char="-"/>
              <a:defRPr sz="1600">
                <a:solidFill>
                  <a:schemeClr val="tx1"/>
                </a:solidFill>
              </a:defRPr>
            </a:lvl2pPr>
            <a:lvl3pPr marL="1160463" indent="-246063">
              <a:buClr>
                <a:srgbClr val="DD8047"/>
              </a:buClr>
              <a:buFont typeface="Symbol" charset="2"/>
              <a:buChar char="-"/>
              <a:defRPr sz="1600">
                <a:solidFill>
                  <a:schemeClr val="tx1"/>
                </a:solidFill>
              </a:defRPr>
            </a:lvl3pPr>
            <a:lvl4pPr marL="1617663" indent="-246063">
              <a:buClr>
                <a:srgbClr val="DD8047"/>
              </a:buClr>
              <a:buFont typeface="Symbol" charset="2"/>
              <a:buChar char="-"/>
              <a:defRPr sz="1600">
                <a:solidFill>
                  <a:schemeClr val="tx1"/>
                </a:solidFill>
              </a:defRPr>
            </a:lvl4pPr>
            <a:lvl5pPr marL="2063750" indent="-234950">
              <a:buClr>
                <a:srgbClr val="DD8047"/>
              </a:buClr>
              <a:buFont typeface="Symbol" charset="2"/>
              <a:buChar char="-"/>
              <a:defRPr sz="1600">
                <a:solidFill>
                  <a:schemeClr val="tx1"/>
                </a:solidFill>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7"/>
          <p:cNvSpPr>
            <a:spLocks noGrp="1"/>
          </p:cNvSpPr>
          <p:nvPr>
            <p:ph type="body" sz="quarter" idx="13"/>
          </p:nvPr>
        </p:nvSpPr>
        <p:spPr>
          <a:xfrm>
            <a:off x="457200" y="1125940"/>
            <a:ext cx="8234363" cy="377740"/>
          </a:xfrm>
          <a:prstGeom prst="rect">
            <a:avLst/>
          </a:prstGeom>
        </p:spPr>
        <p:txBody>
          <a:bodyPr anchor="b">
            <a:noAutofit/>
          </a:bodyPr>
          <a:lstStyle>
            <a:lvl1pPr>
              <a:defRPr sz="1400" cap="all">
                <a:solidFill>
                  <a:schemeClr val="tx1"/>
                </a:solidFill>
              </a:defRPr>
            </a:lvl1pPr>
          </a:lstStyle>
          <a:p>
            <a:pPr lvl="0"/>
            <a:r>
              <a:rPr lang="de-DE"/>
              <a:t>Formatvorlagen des Textmasters bearbeiten</a:t>
            </a:r>
          </a:p>
        </p:txBody>
      </p:sp>
      <p:sp>
        <p:nvSpPr>
          <p:cNvPr id="14" name="Foliennummernplatzhalter 5"/>
          <p:cNvSpPr>
            <a:spLocks noGrp="1"/>
          </p:cNvSpPr>
          <p:nvPr>
            <p:ph type="sldNum" sz="quarter" idx="4"/>
          </p:nvPr>
        </p:nvSpPr>
        <p:spPr>
          <a:xfrm>
            <a:off x="7948613" y="4879075"/>
            <a:ext cx="742950" cy="204716"/>
          </a:xfrm>
          <a:prstGeom prst="rect">
            <a:avLst/>
          </a:prstGeom>
        </p:spPr>
        <p:txBody>
          <a:bodyPr lIns="0" tIns="0" rIns="0" bIns="0" anchor="t" anchorCtr="0"/>
          <a:lstStyle>
            <a:lvl1pPr marL="0" marR="0" indent="0" algn="r" defTabSz="457200" rtl="0" eaLnBrk="1" fontAlgn="base" latinLnBrk="0" hangingPunct="1">
              <a:lnSpc>
                <a:spcPct val="100000"/>
              </a:lnSpc>
              <a:spcBef>
                <a:spcPct val="0"/>
              </a:spcBef>
              <a:spcAft>
                <a:spcPct val="0"/>
              </a:spcAft>
              <a:buClrTx/>
              <a:buSzTx/>
              <a:buFontTx/>
              <a:buNone/>
              <a:tabLst/>
              <a:defRPr>
                <a:solidFill>
                  <a:srgbClr val="DD8047"/>
                </a:solidFill>
              </a:defRPr>
            </a:lvl1pPr>
          </a:lstStyle>
          <a:p>
            <a:pPr>
              <a:defRPr/>
            </a:pPr>
            <a:fld id="{248790C2-FB8D-4AD1-BFB1-8D82BB9A4283}" type="slidenum">
              <a:rPr lang="de-DE" altLang="de-DE" sz="1000" smtClean="0">
                <a:latin typeface="Arial" panose="020B0604020202020204" pitchFamily="34" charset="0"/>
                <a:cs typeface="Arial" panose="020B0604020202020204" pitchFamily="34" charset="0"/>
              </a:rPr>
              <a:pPr>
                <a:defRPr/>
              </a:pPr>
              <a:t>‹Nr.›</a:t>
            </a:fld>
            <a:endParaRPr lang="de-DE" altLang="de-DE"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9043630"/>
      </p:ext>
    </p:extLst>
  </p:cSld>
  <p:clrMapOvr>
    <a:masterClrMapping/>
  </p:clrMapOvr>
  <p:extLst>
    <p:ext uri="{DCECCB84-F9BA-43D5-87BE-67443E8EF086}">
      <p15:sldGuideLst xmlns:p15="http://schemas.microsoft.com/office/powerpoint/2012/main">
        <p15:guide id="3" orient="horz" pos="316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Inhalt ohne Unter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304799"/>
            <a:ext cx="8234363" cy="758825"/>
          </a:xfrm>
          <a:prstGeom prst="rect">
            <a:avLst/>
          </a:prstGeom>
        </p:spPr>
        <p:txBody>
          <a:bodyPr anchor="b"/>
          <a:lstStyle>
            <a:lvl1pPr>
              <a:defRPr>
                <a:solidFill>
                  <a:schemeClr val="tx1"/>
                </a:solidFill>
              </a:defRPr>
            </a:lvl1pPr>
          </a:lstStyle>
          <a:p>
            <a:r>
              <a:rPr lang="de-DE" dirty="0"/>
              <a:t>Titelmasterformat durch Klicken bearbeiten</a:t>
            </a:r>
          </a:p>
        </p:txBody>
      </p:sp>
      <p:sp>
        <p:nvSpPr>
          <p:cNvPr id="3" name="Inhaltsplatzhalter 2"/>
          <p:cNvSpPr>
            <a:spLocks noGrp="1"/>
          </p:cNvSpPr>
          <p:nvPr>
            <p:ph idx="1"/>
          </p:nvPr>
        </p:nvSpPr>
        <p:spPr>
          <a:xfrm>
            <a:off x="457200" y="1223492"/>
            <a:ext cx="8234363" cy="3379199"/>
          </a:xfrm>
          <a:prstGeom prst="rect">
            <a:avLst/>
          </a:prstGeom>
        </p:spPr>
        <p:txBody>
          <a:bodyPr>
            <a:noAutofit/>
          </a:bodyPr>
          <a:lstStyle>
            <a:lvl1pPr marL="269875" indent="-269875">
              <a:buClr>
                <a:srgbClr val="EC7602"/>
              </a:buClr>
              <a:buFont typeface="Symbol" charset="2"/>
              <a:buChar char="-"/>
              <a:defRPr sz="1800">
                <a:solidFill>
                  <a:schemeClr val="tx1"/>
                </a:solidFill>
              </a:defRPr>
            </a:lvl1pPr>
            <a:lvl2pPr marL="714375" indent="-257175">
              <a:buClr>
                <a:srgbClr val="EC7602"/>
              </a:buClr>
              <a:buFont typeface="Symbol" charset="2"/>
              <a:buChar char="-"/>
              <a:defRPr sz="1600">
                <a:solidFill>
                  <a:schemeClr val="tx1"/>
                </a:solidFill>
              </a:defRPr>
            </a:lvl2pPr>
            <a:lvl3pPr marL="1160463" indent="-246063">
              <a:buClr>
                <a:srgbClr val="EC7602"/>
              </a:buClr>
              <a:buFont typeface="Symbol" charset="2"/>
              <a:buChar char="-"/>
              <a:defRPr sz="1600">
                <a:solidFill>
                  <a:schemeClr val="tx1"/>
                </a:solidFill>
              </a:defRPr>
            </a:lvl3pPr>
            <a:lvl4pPr marL="1617663" indent="-246063">
              <a:buClr>
                <a:srgbClr val="EC7602"/>
              </a:buClr>
              <a:buFont typeface="Symbol" charset="2"/>
              <a:buChar char="-"/>
              <a:defRPr sz="1600">
                <a:solidFill>
                  <a:schemeClr val="tx1"/>
                </a:solidFill>
              </a:defRPr>
            </a:lvl4pPr>
            <a:lvl5pPr marL="2063750" indent="-234950">
              <a:buClr>
                <a:srgbClr val="EC7602"/>
              </a:buClr>
              <a:buFont typeface="Symbol" charset="2"/>
              <a:buChar char="-"/>
              <a:defRPr sz="1600">
                <a:solidFill>
                  <a:schemeClr val="tx1"/>
                </a:solidFill>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4"/>
          </p:nvPr>
        </p:nvSpPr>
        <p:spPr>
          <a:xfrm>
            <a:off x="7948613" y="4879075"/>
            <a:ext cx="742950" cy="204716"/>
          </a:xfrm>
          <a:prstGeom prst="rect">
            <a:avLst/>
          </a:prstGeom>
        </p:spPr>
        <p:txBody>
          <a:bodyPr lIns="0" tIns="0" rIns="0" bIns="0" anchor="t" anchorCtr="0"/>
          <a:lstStyle>
            <a:lvl1pPr marL="0" marR="0" indent="0" algn="r" defTabSz="457200" rtl="0" eaLnBrk="1" fontAlgn="base" latinLnBrk="0" hangingPunct="1">
              <a:lnSpc>
                <a:spcPct val="100000"/>
              </a:lnSpc>
              <a:spcBef>
                <a:spcPct val="0"/>
              </a:spcBef>
              <a:spcAft>
                <a:spcPct val="0"/>
              </a:spcAft>
              <a:buClrTx/>
              <a:buSzTx/>
              <a:buFontTx/>
              <a:buNone/>
              <a:tabLst/>
              <a:defRPr>
                <a:solidFill>
                  <a:srgbClr val="DD8047"/>
                </a:solidFill>
              </a:defRPr>
            </a:lvl1pPr>
          </a:lstStyle>
          <a:p>
            <a:pPr>
              <a:defRPr/>
            </a:pPr>
            <a:fld id="{AFCF9BA9-AB08-46E1-A235-3AC71B2FE2C1}" type="slidenum">
              <a:rPr lang="de-DE" altLang="de-DE" sz="1000" smtClean="0">
                <a:latin typeface="Arial" panose="020B0604020202020204" pitchFamily="34" charset="0"/>
                <a:cs typeface="Arial" panose="020B0604020202020204" pitchFamily="34" charset="0"/>
              </a:rPr>
              <a:pPr>
                <a:defRPr/>
              </a:pPr>
              <a:t>‹Nr.›</a:t>
            </a:fld>
            <a:endParaRPr lang="de-DE" altLang="de-DE"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9232963"/>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Inhalt - 2 Blöcke">
    <p:spTree>
      <p:nvGrpSpPr>
        <p:cNvPr id="1" name=""/>
        <p:cNvGrpSpPr/>
        <p:nvPr/>
      </p:nvGrpSpPr>
      <p:grpSpPr>
        <a:xfrm>
          <a:off x="0" y="0"/>
          <a:ext cx="0" cy="0"/>
          <a:chOff x="0" y="0"/>
          <a:chExt cx="0" cy="0"/>
        </a:xfrm>
      </p:grpSpPr>
      <p:sp>
        <p:nvSpPr>
          <p:cNvPr id="2" name="Titel 1"/>
          <p:cNvSpPr>
            <a:spLocks noGrp="1"/>
          </p:cNvSpPr>
          <p:nvPr>
            <p:ph type="title"/>
          </p:nvPr>
        </p:nvSpPr>
        <p:spPr>
          <a:xfrm>
            <a:off x="457200" y="304797"/>
            <a:ext cx="8229600" cy="758827"/>
          </a:xfrm>
          <a:prstGeom prst="rect">
            <a:avLst/>
          </a:prstGeom>
        </p:spPr>
        <p:txBody>
          <a:bodyPr anchor="b"/>
          <a:lstStyle>
            <a:lvl1pPr>
              <a:defRPr>
                <a:solidFill>
                  <a:schemeClr val="tx1"/>
                </a:solidFill>
              </a:defRPr>
            </a:lvl1pPr>
          </a:lstStyle>
          <a:p>
            <a:r>
              <a:rPr lang="de-DE"/>
              <a:t>Titelmasterformat durch Klicken bearbeiten</a:t>
            </a:r>
            <a:endParaRPr lang="de-DE" dirty="0"/>
          </a:p>
        </p:txBody>
      </p:sp>
      <p:sp>
        <p:nvSpPr>
          <p:cNvPr id="3" name="Inhaltsplatzhalter 2"/>
          <p:cNvSpPr>
            <a:spLocks noGrp="1"/>
          </p:cNvSpPr>
          <p:nvPr>
            <p:ph idx="1"/>
          </p:nvPr>
        </p:nvSpPr>
        <p:spPr>
          <a:xfrm>
            <a:off x="457200" y="1617133"/>
            <a:ext cx="3952240" cy="2977092"/>
          </a:xfrm>
          <a:prstGeom prst="rect">
            <a:avLst/>
          </a:prstGeom>
        </p:spPr>
        <p:txBody>
          <a:bodyPr>
            <a:noAutofit/>
          </a:bodyPr>
          <a:lstStyle>
            <a:lvl1pPr marL="269875" indent="-269875">
              <a:buClr>
                <a:srgbClr val="EC7602"/>
              </a:buClr>
              <a:buFont typeface="Symbol" charset="2"/>
              <a:buChar char="-"/>
              <a:defRPr sz="1800">
                <a:solidFill>
                  <a:schemeClr val="tx1"/>
                </a:solidFill>
              </a:defRPr>
            </a:lvl1pPr>
            <a:lvl2pPr marL="714375" indent="-257175">
              <a:buClr>
                <a:srgbClr val="EC7602"/>
              </a:buClr>
              <a:buFont typeface="Symbol" charset="2"/>
              <a:buChar char="-"/>
              <a:defRPr sz="1600">
                <a:solidFill>
                  <a:schemeClr val="tx1"/>
                </a:solidFill>
              </a:defRPr>
            </a:lvl2pPr>
            <a:lvl3pPr marL="1160463" indent="-246063">
              <a:buClr>
                <a:srgbClr val="EC7602"/>
              </a:buClr>
              <a:buFont typeface="Symbol" charset="2"/>
              <a:buChar char="-"/>
              <a:defRPr sz="1600">
                <a:solidFill>
                  <a:schemeClr val="tx1"/>
                </a:solidFill>
              </a:defRPr>
            </a:lvl3pPr>
            <a:lvl4pPr marL="1617663" indent="-246063">
              <a:buClr>
                <a:srgbClr val="EC7602"/>
              </a:buClr>
              <a:buFont typeface="Symbol" charset="2"/>
              <a:buChar char="-"/>
              <a:defRPr sz="1600">
                <a:solidFill>
                  <a:schemeClr val="tx1"/>
                </a:solidFill>
              </a:defRPr>
            </a:lvl4pPr>
            <a:lvl5pPr marL="2000250" indent="-171450">
              <a:buClr>
                <a:srgbClr val="EC7602"/>
              </a:buClr>
              <a:buFont typeface="Symbol" charset="2"/>
              <a:buChar char="-"/>
              <a:defRPr sz="1600">
                <a:solidFill>
                  <a:schemeClr val="tx1"/>
                </a:solidFill>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7"/>
          <p:cNvSpPr>
            <a:spLocks noGrp="1"/>
          </p:cNvSpPr>
          <p:nvPr>
            <p:ph type="body" sz="quarter" idx="13"/>
          </p:nvPr>
        </p:nvSpPr>
        <p:spPr>
          <a:xfrm>
            <a:off x="457200" y="1139588"/>
            <a:ext cx="8229600" cy="364092"/>
          </a:xfrm>
          <a:prstGeom prst="rect">
            <a:avLst/>
          </a:prstGeom>
        </p:spPr>
        <p:txBody>
          <a:bodyPr anchor="b">
            <a:noAutofit/>
          </a:bodyPr>
          <a:lstStyle>
            <a:lvl1pPr>
              <a:defRPr sz="1400" cap="all">
                <a:solidFill>
                  <a:schemeClr val="tx1"/>
                </a:solidFill>
              </a:defRPr>
            </a:lvl1pPr>
          </a:lstStyle>
          <a:p>
            <a:pPr lvl="0"/>
            <a:r>
              <a:rPr lang="de-DE" dirty="0"/>
              <a:t>Formatvorlagen des Textmasters bearbeiten</a:t>
            </a:r>
          </a:p>
        </p:txBody>
      </p:sp>
      <p:sp>
        <p:nvSpPr>
          <p:cNvPr id="9" name="Inhaltsplatzhalter 2"/>
          <p:cNvSpPr>
            <a:spLocks noGrp="1"/>
          </p:cNvSpPr>
          <p:nvPr>
            <p:ph idx="14"/>
          </p:nvPr>
        </p:nvSpPr>
        <p:spPr>
          <a:xfrm>
            <a:off x="4724400" y="1617133"/>
            <a:ext cx="3962400" cy="2977092"/>
          </a:xfrm>
          <a:prstGeom prst="rect">
            <a:avLst/>
          </a:prstGeom>
        </p:spPr>
        <p:txBody>
          <a:bodyPr>
            <a:noAutofit/>
          </a:bodyPr>
          <a:lstStyle>
            <a:lvl1pPr marL="269875" indent="-269875">
              <a:buClr>
                <a:srgbClr val="EC7602"/>
              </a:buClr>
              <a:buFont typeface="Symbol" charset="2"/>
              <a:buChar char="-"/>
              <a:defRPr sz="1800">
                <a:solidFill>
                  <a:schemeClr val="tx1"/>
                </a:solidFill>
              </a:defRPr>
            </a:lvl1pPr>
            <a:lvl2pPr marL="714375" indent="-257175">
              <a:buClr>
                <a:srgbClr val="EC7602"/>
              </a:buClr>
              <a:buFont typeface="Symbol" charset="2"/>
              <a:buChar char="-"/>
              <a:defRPr sz="1600">
                <a:solidFill>
                  <a:schemeClr val="tx1"/>
                </a:solidFill>
              </a:defRPr>
            </a:lvl2pPr>
            <a:lvl3pPr marL="1160463" indent="-246063">
              <a:buClr>
                <a:srgbClr val="EC7602"/>
              </a:buClr>
              <a:buFont typeface="Symbol" charset="2"/>
              <a:buChar char="-"/>
              <a:defRPr sz="1600">
                <a:solidFill>
                  <a:schemeClr val="tx1"/>
                </a:solidFill>
              </a:defRPr>
            </a:lvl3pPr>
            <a:lvl4pPr marL="1617663" indent="-246063">
              <a:buClr>
                <a:srgbClr val="EC7602"/>
              </a:buClr>
              <a:buFont typeface="Symbol" charset="2"/>
              <a:buChar char="-"/>
              <a:defRPr sz="1600">
                <a:solidFill>
                  <a:schemeClr val="tx1"/>
                </a:solidFill>
              </a:defRPr>
            </a:lvl4pPr>
            <a:lvl5pPr marL="2000250" indent="-171450">
              <a:buClr>
                <a:srgbClr val="EC7602"/>
              </a:buClr>
              <a:buFont typeface="Symbol" charset="2"/>
              <a:buChar char="-"/>
              <a:defRPr sz="1600">
                <a:solidFill>
                  <a:schemeClr val="tx1"/>
                </a:solidFill>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Foliennummernplatzhalter 5"/>
          <p:cNvSpPr>
            <a:spLocks noGrp="1"/>
          </p:cNvSpPr>
          <p:nvPr>
            <p:ph type="sldNum" sz="quarter" idx="4"/>
          </p:nvPr>
        </p:nvSpPr>
        <p:spPr>
          <a:xfrm>
            <a:off x="7948613" y="4879075"/>
            <a:ext cx="742950" cy="204716"/>
          </a:xfrm>
          <a:prstGeom prst="rect">
            <a:avLst/>
          </a:prstGeom>
        </p:spPr>
        <p:txBody>
          <a:bodyPr lIns="0" tIns="0" rIns="0" bIns="0" anchor="t" anchorCtr="0"/>
          <a:lstStyle>
            <a:lvl1pPr marL="0" marR="0" indent="0" algn="r" defTabSz="457200" rtl="0" eaLnBrk="1" fontAlgn="base" latinLnBrk="0" hangingPunct="1">
              <a:lnSpc>
                <a:spcPct val="100000"/>
              </a:lnSpc>
              <a:spcBef>
                <a:spcPct val="0"/>
              </a:spcBef>
              <a:spcAft>
                <a:spcPct val="0"/>
              </a:spcAft>
              <a:buClrTx/>
              <a:buSzTx/>
              <a:buFontTx/>
              <a:buNone/>
              <a:tabLst/>
              <a:defRPr>
                <a:solidFill>
                  <a:srgbClr val="DD8047"/>
                </a:solidFill>
              </a:defRPr>
            </a:lvl1pPr>
          </a:lstStyle>
          <a:p>
            <a:pPr>
              <a:defRPr/>
            </a:pPr>
            <a:fld id="{E6F2A070-8A77-484A-BFE7-6B1E5C215647}" type="slidenum">
              <a:rPr lang="de-DE" altLang="de-DE" sz="1000" smtClean="0">
                <a:latin typeface="Arial" panose="020B0604020202020204" pitchFamily="34" charset="0"/>
                <a:cs typeface="Arial" panose="020B0604020202020204" pitchFamily="34" charset="0"/>
              </a:rPr>
              <a:pPr>
                <a:defRPr/>
              </a:pPr>
              <a:t>‹Nr.›</a:t>
            </a:fld>
            <a:endParaRPr lang="de-DE" altLang="de-DE"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7953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 mit Bildunt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304797"/>
            <a:ext cx="8229600" cy="758827"/>
          </a:xfrm>
          <a:prstGeom prst="rect">
            <a:avLst/>
          </a:prstGeom>
        </p:spPr>
        <p:txBody>
          <a:bodyPr anchor="b"/>
          <a:lstStyle>
            <a:lvl1pPr>
              <a:defRPr>
                <a:solidFill>
                  <a:schemeClr val="tx1"/>
                </a:solidFill>
              </a:defRPr>
            </a:lvl1pPr>
          </a:lstStyle>
          <a:p>
            <a:r>
              <a:rPr lang="de-DE"/>
              <a:t>Titelmasterformat durch Klicken bearbeiten</a:t>
            </a:r>
            <a:endParaRPr lang="de-DE" dirty="0"/>
          </a:p>
        </p:txBody>
      </p:sp>
      <p:sp>
        <p:nvSpPr>
          <p:cNvPr id="12" name="Bildplatzhalter 11"/>
          <p:cNvSpPr>
            <a:spLocks noGrp="1"/>
          </p:cNvSpPr>
          <p:nvPr>
            <p:ph type="pic" sz="quarter" idx="16"/>
          </p:nvPr>
        </p:nvSpPr>
        <p:spPr>
          <a:xfrm>
            <a:off x="457200" y="1243691"/>
            <a:ext cx="8229600" cy="3057375"/>
          </a:xfrm>
          <a:prstGeom prst="rect">
            <a:avLst/>
          </a:prstGeom>
        </p:spPr>
        <p:txBody>
          <a:bodyPr rtlCol="0">
            <a:noAutofit/>
          </a:bodyPr>
          <a:lstStyle>
            <a:lvl1pPr>
              <a:defRPr>
                <a:solidFill>
                  <a:srgbClr val="262A31"/>
                </a:solidFill>
              </a:defRPr>
            </a:lvl1pPr>
          </a:lstStyle>
          <a:p>
            <a:pPr lvl="0"/>
            <a:r>
              <a:rPr lang="de-DE" noProof="0" dirty="0"/>
              <a:t>Bild durch Klicken auf Symbol hinzufügen</a:t>
            </a:r>
          </a:p>
        </p:txBody>
      </p:sp>
      <p:sp>
        <p:nvSpPr>
          <p:cNvPr id="14" name="Inhaltsplatzhalter 2"/>
          <p:cNvSpPr>
            <a:spLocks noGrp="1"/>
          </p:cNvSpPr>
          <p:nvPr>
            <p:ph idx="1"/>
          </p:nvPr>
        </p:nvSpPr>
        <p:spPr>
          <a:xfrm>
            <a:off x="457200" y="4368811"/>
            <a:ext cx="8229600" cy="330196"/>
          </a:xfrm>
          <a:prstGeom prst="rect">
            <a:avLst/>
          </a:prstGeom>
        </p:spPr>
        <p:txBody>
          <a:bodyPr>
            <a:normAutofit/>
          </a:bodyPr>
          <a:lstStyle>
            <a:lvl1pPr marL="0" indent="0">
              <a:buClr>
                <a:srgbClr val="D8413E"/>
              </a:buClr>
              <a:buFont typeface="Symbol" charset="2"/>
              <a:buNone/>
              <a:defRPr sz="1000">
                <a:solidFill>
                  <a:schemeClr val="tx1">
                    <a:lumMod val="50000"/>
                    <a:lumOff val="50000"/>
                  </a:schemeClr>
                </a:solidFill>
              </a:defRPr>
            </a:lvl1pPr>
            <a:lvl2pPr marL="628650" indent="-171450">
              <a:buClr>
                <a:srgbClr val="D8413E"/>
              </a:buClr>
              <a:buFont typeface="Symbol" charset="2"/>
              <a:buChar char="-"/>
              <a:defRPr sz="1200"/>
            </a:lvl2pPr>
            <a:lvl3pPr marL="1085850" indent="-171450">
              <a:buClr>
                <a:srgbClr val="D8413E"/>
              </a:buClr>
              <a:buFont typeface="Symbol" charset="2"/>
              <a:buChar char="-"/>
              <a:defRPr sz="1200"/>
            </a:lvl3pPr>
            <a:lvl4pPr marL="1543050" indent="-171450">
              <a:buClr>
                <a:srgbClr val="D8413E"/>
              </a:buClr>
              <a:buFont typeface="Symbol" charset="2"/>
              <a:buChar char="-"/>
              <a:defRPr sz="1200"/>
            </a:lvl4pPr>
            <a:lvl5pPr marL="2000250" indent="-171450">
              <a:buClr>
                <a:srgbClr val="D8413E"/>
              </a:buClr>
              <a:buFont typeface="Symbol" charset="2"/>
              <a:buChar char="-"/>
              <a:defRPr sz="1200"/>
            </a:lvl5pPr>
          </a:lstStyle>
          <a:p>
            <a:pPr lvl="0"/>
            <a:r>
              <a:rPr lang="de-DE"/>
              <a:t>Formatvorlagen des Textmasters bearbeiten</a:t>
            </a:r>
          </a:p>
        </p:txBody>
      </p:sp>
      <p:sp>
        <p:nvSpPr>
          <p:cNvPr id="8" name="Foliennummernplatzhalter 5"/>
          <p:cNvSpPr>
            <a:spLocks noGrp="1"/>
          </p:cNvSpPr>
          <p:nvPr>
            <p:ph type="sldNum" sz="quarter" idx="4"/>
          </p:nvPr>
        </p:nvSpPr>
        <p:spPr>
          <a:xfrm>
            <a:off x="7948613" y="4879075"/>
            <a:ext cx="742950" cy="204716"/>
          </a:xfrm>
          <a:prstGeom prst="rect">
            <a:avLst/>
          </a:prstGeom>
        </p:spPr>
        <p:txBody>
          <a:bodyPr lIns="0" tIns="0" rIns="0" bIns="0" anchor="t" anchorCtr="0"/>
          <a:lstStyle>
            <a:lvl1pPr marL="0" marR="0" indent="0" algn="r" defTabSz="457200" rtl="0" eaLnBrk="1" fontAlgn="base" latinLnBrk="0" hangingPunct="1">
              <a:lnSpc>
                <a:spcPct val="100000"/>
              </a:lnSpc>
              <a:spcBef>
                <a:spcPct val="0"/>
              </a:spcBef>
              <a:spcAft>
                <a:spcPct val="0"/>
              </a:spcAft>
              <a:buClrTx/>
              <a:buSzTx/>
              <a:buFontTx/>
              <a:buNone/>
              <a:tabLst/>
              <a:defRPr>
                <a:solidFill>
                  <a:srgbClr val="DD8047"/>
                </a:solidFill>
              </a:defRPr>
            </a:lvl1pPr>
          </a:lstStyle>
          <a:p>
            <a:pPr>
              <a:defRPr/>
            </a:pPr>
            <a:fld id="{43582BE0-97CE-412F-80F1-16DC6BED1781}" type="slidenum">
              <a:rPr lang="de-DE" altLang="de-DE" sz="1000" smtClean="0">
                <a:latin typeface="Arial" panose="020B0604020202020204" pitchFamily="34" charset="0"/>
                <a:cs typeface="Arial" panose="020B0604020202020204" pitchFamily="34" charset="0"/>
              </a:rPr>
              <a:pPr>
                <a:defRPr/>
              </a:pPr>
              <a:t>‹Nr.›</a:t>
            </a:fld>
            <a:endParaRPr lang="de-DE" altLang="de-DE"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2544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7" name="Titel 1"/>
          <p:cNvSpPr>
            <a:spLocks noGrp="1"/>
          </p:cNvSpPr>
          <p:nvPr>
            <p:ph type="title"/>
          </p:nvPr>
        </p:nvSpPr>
        <p:spPr>
          <a:xfrm>
            <a:off x="457200" y="304797"/>
            <a:ext cx="8229600" cy="758827"/>
          </a:xfrm>
          <a:prstGeom prst="rect">
            <a:avLst/>
          </a:prstGeom>
        </p:spPr>
        <p:txBody>
          <a:bodyPr anchor="b"/>
          <a:lstStyle>
            <a:lvl1pPr>
              <a:defRPr>
                <a:solidFill>
                  <a:schemeClr val="tx1"/>
                </a:solidFill>
              </a:defRPr>
            </a:lvl1pPr>
          </a:lstStyle>
          <a:p>
            <a:r>
              <a:rPr lang="de-DE"/>
              <a:t>Titelmasterformat durch Klicken bearbeiten</a:t>
            </a:r>
            <a:endParaRPr lang="de-DE" dirty="0"/>
          </a:p>
        </p:txBody>
      </p:sp>
      <p:sp>
        <p:nvSpPr>
          <p:cNvPr id="9" name="Inhaltsplatzhalter 2"/>
          <p:cNvSpPr>
            <a:spLocks noGrp="1"/>
          </p:cNvSpPr>
          <p:nvPr>
            <p:ph idx="1"/>
          </p:nvPr>
        </p:nvSpPr>
        <p:spPr>
          <a:xfrm>
            <a:off x="457200" y="4378859"/>
            <a:ext cx="8229600" cy="330196"/>
          </a:xfrm>
          <a:prstGeom prst="rect">
            <a:avLst/>
          </a:prstGeom>
        </p:spPr>
        <p:txBody>
          <a:bodyPr>
            <a:noAutofit/>
          </a:bodyPr>
          <a:lstStyle>
            <a:lvl1pPr marL="0" indent="0">
              <a:buClr>
                <a:srgbClr val="D8413E"/>
              </a:buClr>
              <a:buFont typeface="Symbol" charset="2"/>
              <a:buNone/>
              <a:defRPr sz="1000">
                <a:solidFill>
                  <a:schemeClr val="tx1">
                    <a:lumMod val="50000"/>
                    <a:lumOff val="50000"/>
                  </a:schemeClr>
                </a:solidFill>
              </a:defRPr>
            </a:lvl1pPr>
            <a:lvl2pPr marL="628650" indent="-171450">
              <a:buClr>
                <a:srgbClr val="D8413E"/>
              </a:buClr>
              <a:buFont typeface="Symbol" charset="2"/>
              <a:buChar char="-"/>
              <a:defRPr sz="1200"/>
            </a:lvl2pPr>
            <a:lvl3pPr marL="1085850" indent="-171450">
              <a:buClr>
                <a:srgbClr val="D8413E"/>
              </a:buClr>
              <a:buFont typeface="Symbol" charset="2"/>
              <a:buChar char="-"/>
              <a:defRPr sz="1200"/>
            </a:lvl3pPr>
            <a:lvl4pPr marL="1543050" indent="-171450">
              <a:buClr>
                <a:srgbClr val="D8413E"/>
              </a:buClr>
              <a:buFont typeface="Symbol" charset="2"/>
              <a:buChar char="-"/>
              <a:defRPr sz="1200"/>
            </a:lvl4pPr>
            <a:lvl5pPr marL="2000250" indent="-171450">
              <a:buClr>
                <a:srgbClr val="D8413E"/>
              </a:buClr>
              <a:buFont typeface="Symbol" charset="2"/>
              <a:buChar char="-"/>
              <a:defRPr sz="1200"/>
            </a:lvl5pPr>
          </a:lstStyle>
          <a:p>
            <a:pPr lvl="0"/>
            <a:r>
              <a:rPr lang="de-DE"/>
              <a:t>Formatvorlagen des Textmasters bearbeiten</a:t>
            </a:r>
          </a:p>
        </p:txBody>
      </p:sp>
      <p:sp>
        <p:nvSpPr>
          <p:cNvPr id="11" name="Tabellenplatzhalter 10"/>
          <p:cNvSpPr>
            <a:spLocks noGrp="1"/>
          </p:cNvSpPr>
          <p:nvPr>
            <p:ph type="tbl" sz="quarter" idx="16"/>
          </p:nvPr>
        </p:nvSpPr>
        <p:spPr>
          <a:xfrm>
            <a:off x="457200" y="1597677"/>
            <a:ext cx="8234363" cy="2692930"/>
          </a:xfrm>
          <a:prstGeom prst="rect">
            <a:avLst/>
          </a:prstGeom>
        </p:spPr>
        <p:txBody>
          <a:bodyPr>
            <a:noAutofit/>
          </a:bodyPr>
          <a:lstStyle/>
          <a:p>
            <a:pPr lvl="0"/>
            <a:r>
              <a:rPr lang="de-DE" noProof="0"/>
              <a:t>Tabelle durch Klicken auf Symbol hinzufügen</a:t>
            </a:r>
          </a:p>
        </p:txBody>
      </p:sp>
      <p:sp>
        <p:nvSpPr>
          <p:cNvPr id="12" name="Textplatzhalter 7"/>
          <p:cNvSpPr>
            <a:spLocks noGrp="1"/>
          </p:cNvSpPr>
          <p:nvPr>
            <p:ph type="body" sz="quarter" idx="13"/>
          </p:nvPr>
        </p:nvSpPr>
        <p:spPr>
          <a:xfrm>
            <a:off x="457200" y="1141828"/>
            <a:ext cx="8229600" cy="361852"/>
          </a:xfrm>
          <a:prstGeom prst="rect">
            <a:avLst/>
          </a:prstGeom>
        </p:spPr>
        <p:txBody>
          <a:bodyPr anchor="b">
            <a:noAutofit/>
          </a:bodyPr>
          <a:lstStyle>
            <a:lvl1pPr>
              <a:defRPr sz="1400" cap="all">
                <a:solidFill>
                  <a:schemeClr val="tx1"/>
                </a:solidFill>
              </a:defRPr>
            </a:lvl1pPr>
          </a:lstStyle>
          <a:p>
            <a:pPr lvl="0"/>
            <a:r>
              <a:rPr lang="de-DE"/>
              <a:t>Formatvorlagen des Textmasters bearbeiten</a:t>
            </a:r>
          </a:p>
        </p:txBody>
      </p:sp>
      <p:sp>
        <p:nvSpPr>
          <p:cNvPr id="10" name="Foliennummernplatzhalter 5"/>
          <p:cNvSpPr>
            <a:spLocks noGrp="1"/>
          </p:cNvSpPr>
          <p:nvPr>
            <p:ph type="sldNum" sz="quarter" idx="4"/>
          </p:nvPr>
        </p:nvSpPr>
        <p:spPr>
          <a:xfrm>
            <a:off x="7948613" y="4879075"/>
            <a:ext cx="742950" cy="204716"/>
          </a:xfrm>
          <a:prstGeom prst="rect">
            <a:avLst/>
          </a:prstGeom>
        </p:spPr>
        <p:txBody>
          <a:bodyPr lIns="0" tIns="0" rIns="0" bIns="0" anchor="t" anchorCtr="0"/>
          <a:lstStyle>
            <a:lvl1pPr marL="0" marR="0" indent="0" algn="r" defTabSz="457200" rtl="0" eaLnBrk="1" fontAlgn="base" latinLnBrk="0" hangingPunct="1">
              <a:lnSpc>
                <a:spcPct val="100000"/>
              </a:lnSpc>
              <a:spcBef>
                <a:spcPct val="0"/>
              </a:spcBef>
              <a:spcAft>
                <a:spcPct val="0"/>
              </a:spcAft>
              <a:buClrTx/>
              <a:buSzTx/>
              <a:buFontTx/>
              <a:buNone/>
              <a:tabLst/>
              <a:defRPr>
                <a:solidFill>
                  <a:srgbClr val="DD8047"/>
                </a:solidFill>
              </a:defRPr>
            </a:lvl1pPr>
          </a:lstStyle>
          <a:p>
            <a:pPr>
              <a:defRPr/>
            </a:pPr>
            <a:fld id="{A0321171-B06E-4659-9CF5-7D6E520FDC11}" type="slidenum">
              <a:rPr lang="de-DE" altLang="de-DE" sz="1000" smtClean="0">
                <a:latin typeface="Arial" panose="020B0604020202020204" pitchFamily="34" charset="0"/>
                <a:cs typeface="Arial" panose="020B0604020202020204" pitchFamily="34" charset="0"/>
              </a:rPr>
              <a:pPr>
                <a:defRPr/>
              </a:pPr>
              <a:t>‹Nr.›</a:t>
            </a:fld>
            <a:endParaRPr lang="de-DE" altLang="de-DE"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71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Diagramm">
    <p:spTree>
      <p:nvGrpSpPr>
        <p:cNvPr id="1" name=""/>
        <p:cNvGrpSpPr/>
        <p:nvPr/>
      </p:nvGrpSpPr>
      <p:grpSpPr>
        <a:xfrm>
          <a:off x="0" y="0"/>
          <a:ext cx="0" cy="0"/>
          <a:chOff x="0" y="0"/>
          <a:chExt cx="0" cy="0"/>
        </a:xfrm>
      </p:grpSpPr>
      <p:sp>
        <p:nvSpPr>
          <p:cNvPr id="2" name="Titel 1"/>
          <p:cNvSpPr>
            <a:spLocks noGrp="1"/>
          </p:cNvSpPr>
          <p:nvPr>
            <p:ph type="title"/>
          </p:nvPr>
        </p:nvSpPr>
        <p:spPr>
          <a:xfrm>
            <a:off x="457200" y="304797"/>
            <a:ext cx="8229600" cy="758827"/>
          </a:xfrm>
          <a:prstGeom prst="rect">
            <a:avLst/>
          </a:prstGeom>
        </p:spPr>
        <p:txBody>
          <a:bodyPr anchor="b"/>
          <a:lstStyle>
            <a:lvl1pPr>
              <a:defRPr>
                <a:solidFill>
                  <a:schemeClr val="tx1"/>
                </a:solidFill>
              </a:defRPr>
            </a:lvl1pPr>
          </a:lstStyle>
          <a:p>
            <a:r>
              <a:rPr lang="de-DE"/>
              <a:t>Titelmasterformat durch Klicken bearbeiten</a:t>
            </a:r>
            <a:endParaRPr lang="de-DE" dirty="0"/>
          </a:p>
        </p:txBody>
      </p:sp>
      <p:sp>
        <p:nvSpPr>
          <p:cNvPr id="3" name="Inhaltsplatzhalter 2"/>
          <p:cNvSpPr>
            <a:spLocks noGrp="1"/>
          </p:cNvSpPr>
          <p:nvPr>
            <p:ph idx="1"/>
          </p:nvPr>
        </p:nvSpPr>
        <p:spPr>
          <a:xfrm>
            <a:off x="457200" y="4378859"/>
            <a:ext cx="8229600" cy="330196"/>
          </a:xfrm>
          <a:prstGeom prst="rect">
            <a:avLst/>
          </a:prstGeom>
        </p:spPr>
        <p:txBody>
          <a:bodyPr>
            <a:noAutofit/>
          </a:bodyPr>
          <a:lstStyle>
            <a:lvl1pPr marL="0" indent="0">
              <a:buClr>
                <a:srgbClr val="D8413E"/>
              </a:buClr>
              <a:buFont typeface="Symbol" charset="2"/>
              <a:buNone/>
              <a:defRPr sz="1000">
                <a:solidFill>
                  <a:schemeClr val="tx1">
                    <a:lumMod val="50000"/>
                    <a:lumOff val="50000"/>
                  </a:schemeClr>
                </a:solidFill>
              </a:defRPr>
            </a:lvl1pPr>
            <a:lvl2pPr marL="628650" indent="-171450">
              <a:buClr>
                <a:srgbClr val="D8413E"/>
              </a:buClr>
              <a:buFont typeface="Symbol" charset="2"/>
              <a:buChar char="-"/>
              <a:defRPr sz="1200"/>
            </a:lvl2pPr>
            <a:lvl3pPr marL="1085850" indent="-171450">
              <a:buClr>
                <a:srgbClr val="D8413E"/>
              </a:buClr>
              <a:buFont typeface="Symbol" charset="2"/>
              <a:buChar char="-"/>
              <a:defRPr sz="1200"/>
            </a:lvl3pPr>
            <a:lvl4pPr marL="1543050" indent="-171450">
              <a:buClr>
                <a:srgbClr val="D8413E"/>
              </a:buClr>
              <a:buFont typeface="Symbol" charset="2"/>
              <a:buChar char="-"/>
              <a:defRPr sz="1200"/>
            </a:lvl4pPr>
            <a:lvl5pPr marL="2000250" indent="-171450">
              <a:buClr>
                <a:srgbClr val="D8413E"/>
              </a:buClr>
              <a:buFont typeface="Symbol" charset="2"/>
              <a:buChar char="-"/>
              <a:defRPr sz="1200"/>
            </a:lvl5pPr>
          </a:lstStyle>
          <a:p>
            <a:pPr lvl="0"/>
            <a:r>
              <a:rPr lang="de-DE"/>
              <a:t>Formatvorlagen des Textmasters bearbeiten</a:t>
            </a:r>
          </a:p>
        </p:txBody>
      </p:sp>
      <p:sp>
        <p:nvSpPr>
          <p:cNvPr id="8" name="Diagrammplatzhalter 7"/>
          <p:cNvSpPr>
            <a:spLocks noGrp="1"/>
          </p:cNvSpPr>
          <p:nvPr>
            <p:ph type="chart" sz="quarter" idx="16"/>
          </p:nvPr>
        </p:nvSpPr>
        <p:spPr>
          <a:xfrm>
            <a:off x="457200" y="1229028"/>
            <a:ext cx="8229600" cy="3061228"/>
          </a:xfrm>
          <a:prstGeom prst="rect">
            <a:avLst/>
          </a:prstGeom>
        </p:spPr>
        <p:txBody>
          <a:bodyPr rtlCol="0">
            <a:normAutofit/>
          </a:bodyPr>
          <a:lstStyle/>
          <a:p>
            <a:pPr lvl="0"/>
            <a:r>
              <a:rPr lang="de-DE" noProof="0"/>
              <a:t>Diagramm durch Klicken auf Symbol hinzufügen</a:t>
            </a:r>
          </a:p>
        </p:txBody>
      </p:sp>
      <p:cxnSp>
        <p:nvCxnSpPr>
          <p:cNvPr id="16" name="Gerade Verbindung 10"/>
          <p:cNvCxnSpPr/>
          <p:nvPr userDrawn="1"/>
        </p:nvCxnSpPr>
        <p:spPr>
          <a:xfrm>
            <a:off x="457200" y="4713670"/>
            <a:ext cx="8229600" cy="0"/>
          </a:xfrm>
          <a:prstGeom prst="line">
            <a:avLst/>
          </a:prstGeom>
          <a:ln w="3175" cmpd="sng">
            <a:solidFill>
              <a:srgbClr val="DD8047"/>
            </a:solidFill>
          </a:ln>
          <a:effectLst/>
        </p:spPr>
        <p:style>
          <a:lnRef idx="2">
            <a:schemeClr val="accent1"/>
          </a:lnRef>
          <a:fillRef idx="0">
            <a:schemeClr val="accent1"/>
          </a:fillRef>
          <a:effectRef idx="1">
            <a:schemeClr val="accent1"/>
          </a:effectRef>
          <a:fontRef idx="minor">
            <a:schemeClr val="tx1"/>
          </a:fontRef>
        </p:style>
      </p:cxnSp>
      <p:sp>
        <p:nvSpPr>
          <p:cNvPr id="10" name="Foliennummernplatzhalter 5"/>
          <p:cNvSpPr>
            <a:spLocks noGrp="1"/>
          </p:cNvSpPr>
          <p:nvPr>
            <p:ph type="sldNum" sz="quarter" idx="4"/>
          </p:nvPr>
        </p:nvSpPr>
        <p:spPr>
          <a:xfrm>
            <a:off x="7948613" y="4879075"/>
            <a:ext cx="742950" cy="204716"/>
          </a:xfrm>
          <a:prstGeom prst="rect">
            <a:avLst/>
          </a:prstGeom>
        </p:spPr>
        <p:txBody>
          <a:bodyPr lIns="0" tIns="0" rIns="0" bIns="0" anchor="t" anchorCtr="0"/>
          <a:lstStyle>
            <a:lvl1pPr marL="0" marR="0" indent="0" algn="r" defTabSz="457200" rtl="0" eaLnBrk="1" fontAlgn="base" latinLnBrk="0" hangingPunct="1">
              <a:lnSpc>
                <a:spcPct val="100000"/>
              </a:lnSpc>
              <a:spcBef>
                <a:spcPct val="0"/>
              </a:spcBef>
              <a:spcAft>
                <a:spcPct val="0"/>
              </a:spcAft>
              <a:buClrTx/>
              <a:buSzTx/>
              <a:buFontTx/>
              <a:buNone/>
              <a:tabLst/>
              <a:defRPr>
                <a:solidFill>
                  <a:srgbClr val="DD8047"/>
                </a:solidFill>
              </a:defRPr>
            </a:lvl1pPr>
          </a:lstStyle>
          <a:p>
            <a:pPr>
              <a:defRPr/>
            </a:pPr>
            <a:fld id="{D98C2DD5-50CB-445D-B765-8AD2D4C5531F}" type="slidenum">
              <a:rPr lang="de-DE" altLang="de-DE" sz="1000" smtClean="0">
                <a:latin typeface="Arial" panose="020B0604020202020204" pitchFamily="34" charset="0"/>
                <a:cs typeface="Arial" panose="020B0604020202020204" pitchFamily="34" charset="0"/>
              </a:rPr>
              <a:pPr>
                <a:defRPr/>
              </a:pPr>
              <a:t>‹Nr.›</a:t>
            </a:fld>
            <a:endParaRPr lang="de-DE" altLang="de-DE"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5304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Diagramme">
    <p:spTree>
      <p:nvGrpSpPr>
        <p:cNvPr id="1" name=""/>
        <p:cNvGrpSpPr/>
        <p:nvPr/>
      </p:nvGrpSpPr>
      <p:grpSpPr>
        <a:xfrm>
          <a:off x="0" y="0"/>
          <a:ext cx="0" cy="0"/>
          <a:chOff x="0" y="0"/>
          <a:chExt cx="0" cy="0"/>
        </a:xfrm>
      </p:grpSpPr>
      <p:sp>
        <p:nvSpPr>
          <p:cNvPr id="2" name="Titel 1"/>
          <p:cNvSpPr>
            <a:spLocks noGrp="1"/>
          </p:cNvSpPr>
          <p:nvPr>
            <p:ph type="title"/>
          </p:nvPr>
        </p:nvSpPr>
        <p:spPr>
          <a:xfrm>
            <a:off x="457200" y="304797"/>
            <a:ext cx="8229600" cy="758827"/>
          </a:xfrm>
          <a:prstGeom prst="rect">
            <a:avLst/>
          </a:prstGeom>
        </p:spPr>
        <p:txBody>
          <a:bodyPr anchor="b"/>
          <a:lstStyle>
            <a:lvl1pPr>
              <a:defRPr>
                <a:solidFill>
                  <a:schemeClr val="tx1"/>
                </a:solidFill>
              </a:defRPr>
            </a:lvl1pPr>
          </a:lstStyle>
          <a:p>
            <a:r>
              <a:rPr lang="de-DE"/>
              <a:t>Titelmasterformat durch Klicken bearbeiten</a:t>
            </a:r>
            <a:endParaRPr lang="de-DE" dirty="0"/>
          </a:p>
        </p:txBody>
      </p:sp>
      <p:sp>
        <p:nvSpPr>
          <p:cNvPr id="3" name="Inhaltsplatzhalter 2"/>
          <p:cNvSpPr>
            <a:spLocks noGrp="1"/>
          </p:cNvSpPr>
          <p:nvPr>
            <p:ph idx="1"/>
          </p:nvPr>
        </p:nvSpPr>
        <p:spPr>
          <a:xfrm>
            <a:off x="457200" y="4368811"/>
            <a:ext cx="3962400" cy="330196"/>
          </a:xfrm>
          <a:prstGeom prst="rect">
            <a:avLst/>
          </a:prstGeom>
        </p:spPr>
        <p:txBody>
          <a:bodyPr>
            <a:noAutofit/>
          </a:bodyPr>
          <a:lstStyle>
            <a:lvl1pPr marL="0" indent="0">
              <a:buClr>
                <a:srgbClr val="D8413E"/>
              </a:buClr>
              <a:buFont typeface="Symbol" charset="2"/>
              <a:buNone/>
              <a:defRPr sz="1000">
                <a:solidFill>
                  <a:schemeClr val="tx1">
                    <a:lumMod val="50000"/>
                    <a:lumOff val="50000"/>
                  </a:schemeClr>
                </a:solidFill>
              </a:defRPr>
            </a:lvl1pPr>
            <a:lvl2pPr marL="628650" indent="-171450">
              <a:buClr>
                <a:srgbClr val="D8413E"/>
              </a:buClr>
              <a:buFont typeface="Symbol" charset="2"/>
              <a:buChar char="-"/>
              <a:defRPr sz="1200"/>
            </a:lvl2pPr>
            <a:lvl3pPr marL="1085850" indent="-171450">
              <a:buClr>
                <a:srgbClr val="D8413E"/>
              </a:buClr>
              <a:buFont typeface="Symbol" charset="2"/>
              <a:buChar char="-"/>
              <a:defRPr sz="1200"/>
            </a:lvl3pPr>
            <a:lvl4pPr marL="1543050" indent="-171450">
              <a:buClr>
                <a:srgbClr val="D8413E"/>
              </a:buClr>
              <a:buFont typeface="Symbol" charset="2"/>
              <a:buChar char="-"/>
              <a:defRPr sz="1200"/>
            </a:lvl4pPr>
            <a:lvl5pPr marL="2000250" indent="-171450">
              <a:buClr>
                <a:srgbClr val="D8413E"/>
              </a:buClr>
              <a:buFont typeface="Symbol" charset="2"/>
              <a:buChar char="-"/>
              <a:defRPr sz="1200"/>
            </a:lvl5pPr>
          </a:lstStyle>
          <a:p>
            <a:pPr lvl="0"/>
            <a:r>
              <a:rPr lang="de-DE"/>
              <a:t>Formatvorlagen des Textmasters bearbeiten</a:t>
            </a:r>
          </a:p>
        </p:txBody>
      </p:sp>
      <p:sp>
        <p:nvSpPr>
          <p:cNvPr id="8" name="Diagrammplatzhalter 7"/>
          <p:cNvSpPr>
            <a:spLocks noGrp="1"/>
          </p:cNvSpPr>
          <p:nvPr>
            <p:ph type="chart" sz="quarter" idx="16"/>
          </p:nvPr>
        </p:nvSpPr>
        <p:spPr>
          <a:xfrm>
            <a:off x="457200" y="1181092"/>
            <a:ext cx="3962400" cy="3086108"/>
          </a:xfrm>
          <a:prstGeom prst="rect">
            <a:avLst/>
          </a:prstGeom>
        </p:spPr>
        <p:txBody>
          <a:bodyPr rtlCol="0">
            <a:normAutofit/>
          </a:bodyPr>
          <a:lstStyle/>
          <a:p>
            <a:pPr lvl="0"/>
            <a:r>
              <a:rPr lang="de-DE" noProof="0"/>
              <a:t>Diagramm durch Klicken auf Symbol hinzufügen</a:t>
            </a:r>
          </a:p>
        </p:txBody>
      </p:sp>
      <p:sp>
        <p:nvSpPr>
          <p:cNvPr id="13" name="Inhaltsplatzhalter 2"/>
          <p:cNvSpPr>
            <a:spLocks noGrp="1"/>
          </p:cNvSpPr>
          <p:nvPr>
            <p:ph idx="20"/>
          </p:nvPr>
        </p:nvSpPr>
        <p:spPr>
          <a:xfrm>
            <a:off x="4714875" y="4368811"/>
            <a:ext cx="3962400" cy="330196"/>
          </a:xfrm>
          <a:prstGeom prst="rect">
            <a:avLst/>
          </a:prstGeom>
        </p:spPr>
        <p:txBody>
          <a:bodyPr>
            <a:noAutofit/>
          </a:bodyPr>
          <a:lstStyle>
            <a:lvl1pPr marL="0" indent="0">
              <a:buClr>
                <a:srgbClr val="D8413E"/>
              </a:buClr>
              <a:buFont typeface="Symbol" charset="2"/>
              <a:buNone/>
              <a:defRPr sz="1000">
                <a:solidFill>
                  <a:schemeClr val="tx1">
                    <a:lumMod val="50000"/>
                    <a:lumOff val="50000"/>
                  </a:schemeClr>
                </a:solidFill>
              </a:defRPr>
            </a:lvl1pPr>
            <a:lvl2pPr marL="628650" indent="-171450">
              <a:buClr>
                <a:srgbClr val="D8413E"/>
              </a:buClr>
              <a:buFont typeface="Symbol" charset="2"/>
              <a:buChar char="-"/>
              <a:defRPr sz="1200"/>
            </a:lvl2pPr>
            <a:lvl3pPr marL="1085850" indent="-171450">
              <a:buClr>
                <a:srgbClr val="D8413E"/>
              </a:buClr>
              <a:buFont typeface="Symbol" charset="2"/>
              <a:buChar char="-"/>
              <a:defRPr sz="1200"/>
            </a:lvl3pPr>
            <a:lvl4pPr marL="1543050" indent="-171450">
              <a:buClr>
                <a:srgbClr val="D8413E"/>
              </a:buClr>
              <a:buFont typeface="Symbol" charset="2"/>
              <a:buChar char="-"/>
              <a:defRPr sz="1200"/>
            </a:lvl4pPr>
            <a:lvl5pPr marL="2000250" indent="-171450">
              <a:buClr>
                <a:srgbClr val="D8413E"/>
              </a:buClr>
              <a:buFont typeface="Symbol" charset="2"/>
              <a:buChar char="-"/>
              <a:defRPr sz="1200"/>
            </a:lvl5pPr>
          </a:lstStyle>
          <a:p>
            <a:pPr lvl="0"/>
            <a:r>
              <a:rPr lang="de-DE"/>
              <a:t>Formatvorlagen des Textmasters bearbeiten</a:t>
            </a:r>
          </a:p>
        </p:txBody>
      </p:sp>
      <p:sp>
        <p:nvSpPr>
          <p:cNvPr id="14" name="Diagrammplatzhalter 7"/>
          <p:cNvSpPr>
            <a:spLocks noGrp="1"/>
          </p:cNvSpPr>
          <p:nvPr>
            <p:ph type="chart" sz="quarter" idx="21"/>
          </p:nvPr>
        </p:nvSpPr>
        <p:spPr>
          <a:xfrm>
            <a:off x="4714875" y="1181092"/>
            <a:ext cx="3962400" cy="3086108"/>
          </a:xfrm>
          <a:prstGeom prst="rect">
            <a:avLst/>
          </a:prstGeom>
        </p:spPr>
        <p:txBody>
          <a:bodyPr rtlCol="0">
            <a:normAutofit/>
          </a:bodyPr>
          <a:lstStyle>
            <a:lvl1pPr>
              <a:defRPr sz="1200"/>
            </a:lvl1pPr>
          </a:lstStyle>
          <a:p>
            <a:pPr lvl="0"/>
            <a:r>
              <a:rPr lang="de-DE" noProof="0"/>
              <a:t>Diagramm durch Klicken auf Symbol hinzufügen</a:t>
            </a:r>
            <a:endParaRPr lang="de-DE" noProof="0" dirty="0"/>
          </a:p>
        </p:txBody>
      </p:sp>
      <p:sp>
        <p:nvSpPr>
          <p:cNvPr id="10" name="Foliennummernplatzhalter 5"/>
          <p:cNvSpPr>
            <a:spLocks noGrp="1"/>
          </p:cNvSpPr>
          <p:nvPr>
            <p:ph type="sldNum" sz="quarter" idx="4"/>
          </p:nvPr>
        </p:nvSpPr>
        <p:spPr>
          <a:xfrm>
            <a:off x="7948613" y="4879075"/>
            <a:ext cx="742950" cy="204716"/>
          </a:xfrm>
          <a:prstGeom prst="rect">
            <a:avLst/>
          </a:prstGeom>
        </p:spPr>
        <p:txBody>
          <a:bodyPr lIns="0" tIns="0" rIns="0" bIns="0" anchor="t" anchorCtr="0"/>
          <a:lstStyle>
            <a:lvl1pPr marL="0" marR="0" indent="0" algn="r" defTabSz="457200" rtl="0" eaLnBrk="1" fontAlgn="base" latinLnBrk="0" hangingPunct="1">
              <a:lnSpc>
                <a:spcPct val="100000"/>
              </a:lnSpc>
              <a:spcBef>
                <a:spcPct val="0"/>
              </a:spcBef>
              <a:spcAft>
                <a:spcPct val="0"/>
              </a:spcAft>
              <a:buClrTx/>
              <a:buSzTx/>
              <a:buFontTx/>
              <a:buNone/>
              <a:tabLst/>
              <a:defRPr>
                <a:solidFill>
                  <a:srgbClr val="DD8047"/>
                </a:solidFill>
              </a:defRPr>
            </a:lvl1pPr>
          </a:lstStyle>
          <a:p>
            <a:pPr>
              <a:defRPr/>
            </a:pPr>
            <a:fld id="{64035955-D4DF-4360-912A-517416A0AD74}" type="slidenum">
              <a:rPr lang="de-DE" altLang="de-DE" sz="1000" smtClean="0">
                <a:latin typeface="Arial" panose="020B0604020202020204" pitchFamily="34" charset="0"/>
                <a:cs typeface="Arial" panose="020B0604020202020204" pitchFamily="34" charset="0"/>
              </a:rPr>
              <a:pPr>
                <a:defRPr/>
              </a:pPr>
              <a:t>‹Nr.›</a:t>
            </a:fld>
            <a:endParaRPr lang="de-DE" altLang="de-DE"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9159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 mit Text links">
    <p:spTree>
      <p:nvGrpSpPr>
        <p:cNvPr id="1" name=""/>
        <p:cNvGrpSpPr/>
        <p:nvPr/>
      </p:nvGrpSpPr>
      <p:grpSpPr>
        <a:xfrm>
          <a:off x="0" y="0"/>
          <a:ext cx="0" cy="0"/>
          <a:chOff x="0" y="0"/>
          <a:chExt cx="0" cy="0"/>
        </a:xfrm>
      </p:grpSpPr>
      <p:sp>
        <p:nvSpPr>
          <p:cNvPr id="13" name="Titel 1"/>
          <p:cNvSpPr>
            <a:spLocks noGrp="1"/>
          </p:cNvSpPr>
          <p:nvPr>
            <p:ph type="title"/>
          </p:nvPr>
        </p:nvSpPr>
        <p:spPr>
          <a:xfrm>
            <a:off x="457200" y="372533"/>
            <a:ext cx="2692400" cy="999067"/>
          </a:xfrm>
          <a:prstGeom prst="rect">
            <a:avLst/>
          </a:prstGeom>
        </p:spPr>
        <p:txBody>
          <a:bodyPr anchor="b"/>
          <a:lstStyle>
            <a:lvl1pPr algn="l">
              <a:defRPr>
                <a:solidFill>
                  <a:schemeClr val="tx1"/>
                </a:solidFill>
              </a:defRPr>
            </a:lvl1pPr>
          </a:lstStyle>
          <a:p>
            <a:r>
              <a:rPr lang="de-DE"/>
              <a:t>Titelmasterformat durch Klicken bearbeiten</a:t>
            </a:r>
            <a:endParaRPr lang="de-DE" dirty="0"/>
          </a:p>
        </p:txBody>
      </p:sp>
      <p:sp>
        <p:nvSpPr>
          <p:cNvPr id="14" name="Inhaltsplatzhalter 2"/>
          <p:cNvSpPr>
            <a:spLocks noGrp="1"/>
          </p:cNvSpPr>
          <p:nvPr>
            <p:ph idx="1"/>
          </p:nvPr>
        </p:nvSpPr>
        <p:spPr>
          <a:xfrm>
            <a:off x="457200" y="1503680"/>
            <a:ext cx="2692400" cy="3195327"/>
          </a:xfrm>
          <a:prstGeom prst="rect">
            <a:avLst/>
          </a:prstGeom>
        </p:spPr>
        <p:txBody>
          <a:bodyPr>
            <a:noAutofit/>
          </a:bodyPr>
          <a:lstStyle>
            <a:lvl1pPr marL="171450" indent="-171450">
              <a:buClr>
                <a:srgbClr val="D8413E"/>
              </a:buClr>
              <a:buFont typeface="Symbol" charset="2"/>
              <a:buChar char="-"/>
              <a:defRPr sz="1800">
                <a:solidFill>
                  <a:schemeClr val="tx1"/>
                </a:solidFill>
              </a:defRPr>
            </a:lvl1pPr>
            <a:lvl2pPr marL="628650" indent="-171450">
              <a:buClr>
                <a:srgbClr val="D8413E"/>
              </a:buClr>
              <a:buFont typeface="Symbol" charset="2"/>
              <a:buChar char="-"/>
              <a:defRPr sz="1600">
                <a:solidFill>
                  <a:schemeClr val="tx1"/>
                </a:solidFill>
              </a:defRPr>
            </a:lvl2pPr>
            <a:lvl3pPr marL="1085850" indent="-171450">
              <a:buClr>
                <a:srgbClr val="D8413E"/>
              </a:buClr>
              <a:buFont typeface="Symbol" charset="2"/>
              <a:buChar char="-"/>
              <a:defRPr sz="1400">
                <a:solidFill>
                  <a:schemeClr val="tx1"/>
                </a:solidFill>
              </a:defRPr>
            </a:lvl3pPr>
            <a:lvl4pPr marL="1543050" indent="-171450">
              <a:buClr>
                <a:srgbClr val="D8413E"/>
              </a:buClr>
              <a:buFont typeface="Symbol" charset="2"/>
              <a:buChar char="-"/>
              <a:defRPr sz="1400">
                <a:solidFill>
                  <a:schemeClr val="tx1"/>
                </a:solidFill>
              </a:defRPr>
            </a:lvl4pPr>
            <a:lvl5pPr marL="2000250" indent="-171450">
              <a:buClr>
                <a:srgbClr val="D8413E"/>
              </a:buClr>
              <a:buFont typeface="Symbol" charset="2"/>
              <a:buChar char="-"/>
              <a:defRPr sz="1400">
                <a:solidFill>
                  <a:schemeClr val="tx1"/>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9" name="Bildplatzhalter 18"/>
          <p:cNvSpPr>
            <a:spLocks noGrp="1"/>
          </p:cNvSpPr>
          <p:nvPr>
            <p:ph type="pic" sz="quarter" idx="16"/>
          </p:nvPr>
        </p:nvSpPr>
        <p:spPr>
          <a:xfrm>
            <a:off x="3352800" y="762000"/>
            <a:ext cx="5791200" cy="3489344"/>
          </a:xfrm>
          <a:prstGeom prst="rect">
            <a:avLst/>
          </a:prstGeom>
        </p:spPr>
        <p:txBody>
          <a:bodyPr rtlCol="0">
            <a:normAutofit/>
          </a:bodyPr>
          <a:lstStyle/>
          <a:p>
            <a:pPr lvl="0"/>
            <a:r>
              <a:rPr lang="de-DE" noProof="0"/>
              <a:t>Bild durch Klicken auf Symbol hinzufügen</a:t>
            </a:r>
          </a:p>
        </p:txBody>
      </p:sp>
      <p:sp>
        <p:nvSpPr>
          <p:cNvPr id="10" name="Inhaltsplatzhalter 2"/>
          <p:cNvSpPr>
            <a:spLocks noGrp="1"/>
          </p:cNvSpPr>
          <p:nvPr>
            <p:ph idx="19"/>
          </p:nvPr>
        </p:nvSpPr>
        <p:spPr>
          <a:xfrm>
            <a:off x="3352800" y="4368811"/>
            <a:ext cx="5334000" cy="330196"/>
          </a:xfrm>
          <a:prstGeom prst="rect">
            <a:avLst/>
          </a:prstGeom>
        </p:spPr>
        <p:txBody>
          <a:bodyPr lIns="0" rIns="0">
            <a:noAutofit/>
          </a:bodyPr>
          <a:lstStyle>
            <a:lvl1pPr marL="0" indent="0">
              <a:buClr>
                <a:srgbClr val="D8413E"/>
              </a:buClr>
              <a:buFont typeface="Symbol" charset="2"/>
              <a:buNone/>
              <a:defRPr sz="1000">
                <a:solidFill>
                  <a:schemeClr val="tx1">
                    <a:lumMod val="50000"/>
                    <a:lumOff val="50000"/>
                  </a:schemeClr>
                </a:solidFill>
              </a:defRPr>
            </a:lvl1pPr>
            <a:lvl2pPr marL="628650" indent="-171450">
              <a:buClr>
                <a:srgbClr val="D8413E"/>
              </a:buClr>
              <a:buFont typeface="Symbol" charset="2"/>
              <a:buChar char="-"/>
              <a:defRPr sz="1200"/>
            </a:lvl2pPr>
            <a:lvl3pPr marL="1085850" indent="-171450">
              <a:buClr>
                <a:srgbClr val="D8413E"/>
              </a:buClr>
              <a:buFont typeface="Symbol" charset="2"/>
              <a:buChar char="-"/>
              <a:defRPr sz="1200"/>
            </a:lvl3pPr>
            <a:lvl4pPr marL="1543050" indent="-171450">
              <a:buClr>
                <a:srgbClr val="D8413E"/>
              </a:buClr>
              <a:buFont typeface="Symbol" charset="2"/>
              <a:buChar char="-"/>
              <a:defRPr sz="1200"/>
            </a:lvl4pPr>
            <a:lvl5pPr marL="2000250" indent="-171450">
              <a:buClr>
                <a:srgbClr val="D8413E"/>
              </a:buClr>
              <a:buFont typeface="Symbol" charset="2"/>
              <a:buChar char="-"/>
              <a:defRPr sz="1200"/>
            </a:lvl5pPr>
          </a:lstStyle>
          <a:p>
            <a:pPr lvl="0"/>
            <a:r>
              <a:rPr lang="de-DE"/>
              <a:t>Formatvorlagen des Textmasters bearbeiten</a:t>
            </a:r>
          </a:p>
        </p:txBody>
      </p:sp>
      <p:sp>
        <p:nvSpPr>
          <p:cNvPr id="9" name="Foliennummernplatzhalter 5"/>
          <p:cNvSpPr>
            <a:spLocks noGrp="1"/>
          </p:cNvSpPr>
          <p:nvPr>
            <p:ph type="sldNum" sz="quarter" idx="4"/>
          </p:nvPr>
        </p:nvSpPr>
        <p:spPr>
          <a:xfrm>
            <a:off x="7948613" y="4879075"/>
            <a:ext cx="742950" cy="204716"/>
          </a:xfrm>
          <a:prstGeom prst="rect">
            <a:avLst/>
          </a:prstGeom>
        </p:spPr>
        <p:txBody>
          <a:bodyPr lIns="0" tIns="0" rIns="0" bIns="0" anchor="t" anchorCtr="0"/>
          <a:lstStyle>
            <a:lvl1pPr marL="0" marR="0" indent="0" algn="r" defTabSz="457200" rtl="0" eaLnBrk="1" fontAlgn="base" latinLnBrk="0" hangingPunct="1">
              <a:lnSpc>
                <a:spcPct val="100000"/>
              </a:lnSpc>
              <a:spcBef>
                <a:spcPct val="0"/>
              </a:spcBef>
              <a:spcAft>
                <a:spcPct val="0"/>
              </a:spcAft>
              <a:buClrTx/>
              <a:buSzTx/>
              <a:buFontTx/>
              <a:buNone/>
              <a:tabLst/>
              <a:defRPr>
                <a:solidFill>
                  <a:srgbClr val="DD8047"/>
                </a:solidFill>
              </a:defRPr>
            </a:lvl1pPr>
          </a:lstStyle>
          <a:p>
            <a:pPr>
              <a:defRPr/>
            </a:pPr>
            <a:fld id="{01A9B2D6-5EFE-4937-AE57-083B7F8CA155}" type="slidenum">
              <a:rPr lang="de-DE" altLang="de-DE" sz="1000" smtClean="0">
                <a:latin typeface="Arial" panose="020B0604020202020204" pitchFamily="34" charset="0"/>
                <a:cs typeface="Arial" panose="020B0604020202020204" pitchFamily="34" charset="0"/>
              </a:rPr>
              <a:pPr>
                <a:defRPr/>
              </a:pPr>
              <a:t>‹Nr.›</a:t>
            </a:fld>
            <a:endParaRPr lang="de-DE" altLang="de-DE"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1180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Zwischenfolie rechts">
    <p:spTree>
      <p:nvGrpSpPr>
        <p:cNvPr id="1" name=""/>
        <p:cNvGrpSpPr/>
        <p:nvPr/>
      </p:nvGrpSpPr>
      <p:grpSpPr>
        <a:xfrm>
          <a:off x="0" y="0"/>
          <a:ext cx="0" cy="0"/>
          <a:chOff x="0" y="0"/>
          <a:chExt cx="0" cy="0"/>
        </a:xfrm>
      </p:grpSpPr>
      <p:sp>
        <p:nvSpPr>
          <p:cNvPr id="14" name="Textplatzhalter 4"/>
          <p:cNvSpPr>
            <a:spLocks noGrp="1"/>
          </p:cNvSpPr>
          <p:nvPr>
            <p:ph type="body" sz="quarter" idx="13"/>
          </p:nvPr>
        </p:nvSpPr>
        <p:spPr bwMode="auto">
          <a:xfrm>
            <a:off x="3501688" y="-5922"/>
            <a:ext cx="5654316" cy="5152775"/>
          </a:xfrm>
          <a:custGeom>
            <a:avLst/>
            <a:gdLst>
              <a:gd name="connsiteX0" fmla="*/ 0 w 2419350"/>
              <a:gd name="connsiteY0" fmla="*/ 5172957 h 5172957"/>
              <a:gd name="connsiteX1" fmla="*/ 604838 w 2419350"/>
              <a:gd name="connsiteY1" fmla="*/ 0 h 5172957"/>
              <a:gd name="connsiteX2" fmla="*/ 1814513 w 2419350"/>
              <a:gd name="connsiteY2" fmla="*/ 0 h 5172957"/>
              <a:gd name="connsiteX3" fmla="*/ 2419350 w 2419350"/>
              <a:gd name="connsiteY3" fmla="*/ 5172957 h 5172957"/>
              <a:gd name="connsiteX4" fmla="*/ 0 w 2419350"/>
              <a:gd name="connsiteY4" fmla="*/ 5172957 h 5172957"/>
              <a:gd name="connsiteX0" fmla="*/ 0 w 2439138"/>
              <a:gd name="connsiteY0" fmla="*/ 5172957 h 5172957"/>
              <a:gd name="connsiteX1" fmla="*/ 604838 w 2439138"/>
              <a:gd name="connsiteY1" fmla="*/ 0 h 5172957"/>
              <a:gd name="connsiteX2" fmla="*/ 2439138 w 2439138"/>
              <a:gd name="connsiteY2" fmla="*/ 6439 h 5172957"/>
              <a:gd name="connsiteX3" fmla="*/ 2419350 w 2439138"/>
              <a:gd name="connsiteY3" fmla="*/ 5172957 h 5172957"/>
              <a:gd name="connsiteX4" fmla="*/ 0 w 2439138"/>
              <a:gd name="connsiteY4" fmla="*/ 5172957 h 5172957"/>
              <a:gd name="connsiteX0" fmla="*/ 3226626 w 5665764"/>
              <a:gd name="connsiteY0" fmla="*/ 5166518 h 5166518"/>
              <a:gd name="connsiteX1" fmla="*/ 0 w 5665764"/>
              <a:gd name="connsiteY1" fmla="*/ 6440 h 5166518"/>
              <a:gd name="connsiteX2" fmla="*/ 5665764 w 5665764"/>
              <a:gd name="connsiteY2" fmla="*/ 0 h 5166518"/>
              <a:gd name="connsiteX3" fmla="*/ 5645976 w 5665764"/>
              <a:gd name="connsiteY3" fmla="*/ 5166518 h 5166518"/>
              <a:gd name="connsiteX4" fmla="*/ 3226626 w 5665764"/>
              <a:gd name="connsiteY4" fmla="*/ 5166518 h 5166518"/>
              <a:gd name="connsiteX0" fmla="*/ 2421696 w 5665764"/>
              <a:gd name="connsiteY0" fmla="*/ 5192275 h 5192275"/>
              <a:gd name="connsiteX1" fmla="*/ 0 w 5665764"/>
              <a:gd name="connsiteY1" fmla="*/ 6440 h 5192275"/>
              <a:gd name="connsiteX2" fmla="*/ 5665764 w 5665764"/>
              <a:gd name="connsiteY2" fmla="*/ 0 h 5192275"/>
              <a:gd name="connsiteX3" fmla="*/ 5645976 w 5665764"/>
              <a:gd name="connsiteY3" fmla="*/ 5166518 h 5192275"/>
              <a:gd name="connsiteX4" fmla="*/ 2421696 w 5665764"/>
              <a:gd name="connsiteY4" fmla="*/ 5192275 h 5192275"/>
              <a:gd name="connsiteX0" fmla="*/ 2421696 w 5665764"/>
              <a:gd name="connsiteY0" fmla="*/ 5183177 h 5183177"/>
              <a:gd name="connsiteX1" fmla="*/ 0 w 5665764"/>
              <a:gd name="connsiteY1" fmla="*/ 6440 h 5183177"/>
              <a:gd name="connsiteX2" fmla="*/ 5665764 w 5665764"/>
              <a:gd name="connsiteY2" fmla="*/ 0 h 5183177"/>
              <a:gd name="connsiteX3" fmla="*/ 5645976 w 5665764"/>
              <a:gd name="connsiteY3" fmla="*/ 5166518 h 5183177"/>
              <a:gd name="connsiteX4" fmla="*/ 2421696 w 5665764"/>
              <a:gd name="connsiteY4" fmla="*/ 5183177 h 5183177"/>
              <a:gd name="connsiteX0" fmla="*/ 2421696 w 5665764"/>
              <a:gd name="connsiteY0" fmla="*/ 5174079 h 5174079"/>
              <a:gd name="connsiteX1" fmla="*/ 0 w 5665764"/>
              <a:gd name="connsiteY1" fmla="*/ 6440 h 5174079"/>
              <a:gd name="connsiteX2" fmla="*/ 5665764 w 5665764"/>
              <a:gd name="connsiteY2" fmla="*/ 0 h 5174079"/>
              <a:gd name="connsiteX3" fmla="*/ 5645976 w 5665764"/>
              <a:gd name="connsiteY3" fmla="*/ 5166518 h 5174079"/>
              <a:gd name="connsiteX4" fmla="*/ 2421696 w 5665764"/>
              <a:gd name="connsiteY4" fmla="*/ 5174079 h 5174079"/>
              <a:gd name="connsiteX0" fmla="*/ 2417147 w 5665764"/>
              <a:gd name="connsiteY0" fmla="*/ 5169530 h 5169530"/>
              <a:gd name="connsiteX1" fmla="*/ 0 w 5665764"/>
              <a:gd name="connsiteY1" fmla="*/ 6440 h 5169530"/>
              <a:gd name="connsiteX2" fmla="*/ 5665764 w 5665764"/>
              <a:gd name="connsiteY2" fmla="*/ 0 h 5169530"/>
              <a:gd name="connsiteX3" fmla="*/ 5645976 w 5665764"/>
              <a:gd name="connsiteY3" fmla="*/ 5166518 h 5169530"/>
              <a:gd name="connsiteX4" fmla="*/ 2417147 w 5665764"/>
              <a:gd name="connsiteY4" fmla="*/ 5169530 h 5169530"/>
              <a:gd name="connsiteX0" fmla="*/ 2417147 w 5652116"/>
              <a:gd name="connsiteY0" fmla="*/ 5164981 h 5164981"/>
              <a:gd name="connsiteX1" fmla="*/ 0 w 5652116"/>
              <a:gd name="connsiteY1" fmla="*/ 1891 h 5164981"/>
              <a:gd name="connsiteX2" fmla="*/ 5652116 w 5652116"/>
              <a:gd name="connsiteY2" fmla="*/ 0 h 5164981"/>
              <a:gd name="connsiteX3" fmla="*/ 5645976 w 5652116"/>
              <a:gd name="connsiteY3" fmla="*/ 5161969 h 5164981"/>
              <a:gd name="connsiteX4" fmla="*/ 2417147 w 5652116"/>
              <a:gd name="connsiteY4" fmla="*/ 5164981 h 5164981"/>
              <a:gd name="connsiteX0" fmla="*/ 2417147 w 5646219"/>
              <a:gd name="connsiteY0" fmla="*/ 5163090 h 5163090"/>
              <a:gd name="connsiteX1" fmla="*/ 0 w 5646219"/>
              <a:gd name="connsiteY1" fmla="*/ 0 h 5163090"/>
              <a:gd name="connsiteX2" fmla="*/ 5638468 w 5646219"/>
              <a:gd name="connsiteY2" fmla="*/ 11757 h 5163090"/>
              <a:gd name="connsiteX3" fmla="*/ 5645976 w 5646219"/>
              <a:gd name="connsiteY3" fmla="*/ 5160078 h 5163090"/>
              <a:gd name="connsiteX4" fmla="*/ 2417147 w 5646219"/>
              <a:gd name="connsiteY4" fmla="*/ 5163090 h 5163090"/>
              <a:gd name="connsiteX0" fmla="*/ 2417147 w 5646219"/>
              <a:gd name="connsiteY0" fmla="*/ 5164981 h 5164981"/>
              <a:gd name="connsiteX1" fmla="*/ 0 w 5646219"/>
              <a:gd name="connsiteY1" fmla="*/ 1891 h 5164981"/>
              <a:gd name="connsiteX2" fmla="*/ 5638468 w 5646219"/>
              <a:gd name="connsiteY2" fmla="*/ 0 h 5164981"/>
              <a:gd name="connsiteX3" fmla="*/ 5645976 w 5646219"/>
              <a:gd name="connsiteY3" fmla="*/ 5161969 h 5164981"/>
              <a:gd name="connsiteX4" fmla="*/ 2417147 w 5646219"/>
              <a:gd name="connsiteY4" fmla="*/ 5164981 h 5164981"/>
              <a:gd name="connsiteX0" fmla="*/ 2417147 w 5641803"/>
              <a:gd name="connsiteY0" fmla="*/ 5164981 h 5164981"/>
              <a:gd name="connsiteX1" fmla="*/ 0 w 5641803"/>
              <a:gd name="connsiteY1" fmla="*/ 1891 h 5164981"/>
              <a:gd name="connsiteX2" fmla="*/ 5638468 w 5641803"/>
              <a:gd name="connsiteY2" fmla="*/ 0 h 5164981"/>
              <a:gd name="connsiteX3" fmla="*/ 5641426 w 5641803"/>
              <a:gd name="connsiteY3" fmla="*/ 5161969 h 5164981"/>
              <a:gd name="connsiteX4" fmla="*/ 2417147 w 5641803"/>
              <a:gd name="connsiteY4" fmla="*/ 5164981 h 5164981"/>
              <a:gd name="connsiteX0" fmla="*/ 2417147 w 5643017"/>
              <a:gd name="connsiteY0" fmla="*/ 5174079 h 5174079"/>
              <a:gd name="connsiteX1" fmla="*/ 0 w 5643017"/>
              <a:gd name="connsiteY1" fmla="*/ 10989 h 5174079"/>
              <a:gd name="connsiteX2" fmla="*/ 5643017 w 5643017"/>
              <a:gd name="connsiteY2" fmla="*/ 0 h 5174079"/>
              <a:gd name="connsiteX3" fmla="*/ 5641426 w 5643017"/>
              <a:gd name="connsiteY3" fmla="*/ 5171067 h 5174079"/>
              <a:gd name="connsiteX4" fmla="*/ 2417147 w 5643017"/>
              <a:gd name="connsiteY4" fmla="*/ 5174079 h 5174079"/>
              <a:gd name="connsiteX0" fmla="*/ 2417147 w 5643017"/>
              <a:gd name="connsiteY0" fmla="*/ 5174079 h 5174079"/>
              <a:gd name="connsiteX1" fmla="*/ 0 w 5643017"/>
              <a:gd name="connsiteY1" fmla="*/ 4609 h 5174079"/>
              <a:gd name="connsiteX2" fmla="*/ 5643017 w 5643017"/>
              <a:gd name="connsiteY2" fmla="*/ 0 h 5174079"/>
              <a:gd name="connsiteX3" fmla="*/ 5641426 w 5643017"/>
              <a:gd name="connsiteY3" fmla="*/ 5171067 h 5174079"/>
              <a:gd name="connsiteX4" fmla="*/ 2417147 w 5643017"/>
              <a:gd name="connsiteY4" fmla="*/ 5174079 h 5174079"/>
              <a:gd name="connsiteX0" fmla="*/ 2417147 w 5654316"/>
              <a:gd name="connsiteY0" fmla="*/ 5174079 h 5177448"/>
              <a:gd name="connsiteX1" fmla="*/ 0 w 5654316"/>
              <a:gd name="connsiteY1" fmla="*/ 4609 h 5177448"/>
              <a:gd name="connsiteX2" fmla="*/ 5643017 w 5654316"/>
              <a:gd name="connsiteY2" fmla="*/ 0 h 5177448"/>
              <a:gd name="connsiteX3" fmla="*/ 5654126 w 5654316"/>
              <a:gd name="connsiteY3" fmla="*/ 5177448 h 5177448"/>
              <a:gd name="connsiteX4" fmla="*/ 2417147 w 5654316"/>
              <a:gd name="connsiteY4" fmla="*/ 5174079 h 5177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4316" h="5177448">
                <a:moveTo>
                  <a:pt x="2417147" y="5174079"/>
                </a:moveTo>
                <a:lnTo>
                  <a:pt x="0" y="4609"/>
                </a:lnTo>
                <a:lnTo>
                  <a:pt x="5643017" y="0"/>
                </a:lnTo>
                <a:cubicBezTo>
                  <a:pt x="5640970" y="1720656"/>
                  <a:pt x="5656173" y="3456792"/>
                  <a:pt x="5654126" y="5177448"/>
                </a:cubicBezTo>
                <a:lnTo>
                  <a:pt x="2417147" y="5174079"/>
                </a:lnTo>
                <a:close/>
              </a:path>
            </a:pathLst>
          </a:custGeom>
          <a:solidFill>
            <a:srgbClr val="151B20"/>
          </a:solidFill>
          <a:ln>
            <a:noFill/>
          </a:ln>
        </p:spPr>
        <p:txBody>
          <a:bodyPr/>
          <a:lstStyle>
            <a:lvl1pPr>
              <a:defRPr spc="100" baseline="0">
                <a:latin typeface="Ubuntu Mono" panose="020B0509030602030204" pitchFamily="49" charset="0"/>
              </a:defRPr>
            </a:lvl1pPr>
            <a:lvl2pPr>
              <a:defRPr spc="100" baseline="0">
                <a:latin typeface="Ubuntu Mono" panose="020B0509030602030204" pitchFamily="49" charset="0"/>
              </a:defRPr>
            </a:lvl2pPr>
            <a:lvl4pPr>
              <a:defRPr>
                <a:ln>
                  <a:solidFill>
                    <a:schemeClr val="accent1"/>
                  </a:solidFill>
                </a:ln>
                <a:solidFill>
                  <a:schemeClr val="accent1"/>
                </a:solidFill>
              </a:defRPr>
            </a:lvl4pPr>
          </a:lstStyle>
          <a:p>
            <a:pPr lvl="0"/>
            <a:r>
              <a:rPr lang="de-DE"/>
              <a:t>Mastertextformat bearbeiten</a:t>
            </a:r>
          </a:p>
          <a:p>
            <a:pPr lvl="1"/>
            <a:r>
              <a:rPr lang="de-DE"/>
              <a:t>Zweite Ebene</a:t>
            </a:r>
          </a:p>
        </p:txBody>
      </p:sp>
      <p:sp>
        <p:nvSpPr>
          <p:cNvPr id="5" name="Textplatzhalter 4"/>
          <p:cNvSpPr>
            <a:spLocks noGrp="1"/>
          </p:cNvSpPr>
          <p:nvPr>
            <p:ph type="body" sz="quarter" idx="11"/>
          </p:nvPr>
        </p:nvSpPr>
        <p:spPr bwMode="auto">
          <a:xfrm>
            <a:off x="4429719" y="-4153"/>
            <a:ext cx="4711557" cy="5154092"/>
          </a:xfrm>
          <a:custGeom>
            <a:avLst/>
            <a:gdLst>
              <a:gd name="connsiteX0" fmla="*/ 0 w 1466850"/>
              <a:gd name="connsiteY0" fmla="*/ 1608226 h 1608226"/>
              <a:gd name="connsiteX1" fmla="*/ 366713 w 1466850"/>
              <a:gd name="connsiteY1" fmla="*/ 0 h 1608226"/>
              <a:gd name="connsiteX2" fmla="*/ 1466850 w 1466850"/>
              <a:gd name="connsiteY2" fmla="*/ 0 h 1608226"/>
              <a:gd name="connsiteX3" fmla="*/ 1100138 w 1466850"/>
              <a:gd name="connsiteY3" fmla="*/ 1608226 h 1608226"/>
              <a:gd name="connsiteX4" fmla="*/ 0 w 1466850"/>
              <a:gd name="connsiteY4" fmla="*/ 1608226 h 1608226"/>
              <a:gd name="connsiteX0" fmla="*/ 0 w 2304312"/>
              <a:gd name="connsiteY0" fmla="*/ 1608226 h 1614665"/>
              <a:gd name="connsiteX1" fmla="*/ 366713 w 2304312"/>
              <a:gd name="connsiteY1" fmla="*/ 0 h 1614665"/>
              <a:gd name="connsiteX2" fmla="*/ 1466850 w 2304312"/>
              <a:gd name="connsiteY2" fmla="*/ 0 h 1614665"/>
              <a:gd name="connsiteX3" fmla="*/ 2304312 w 2304312"/>
              <a:gd name="connsiteY3" fmla="*/ 1614665 h 1614665"/>
              <a:gd name="connsiteX4" fmla="*/ 0 w 2304312"/>
              <a:gd name="connsiteY4" fmla="*/ 1608226 h 1614665"/>
              <a:gd name="connsiteX0" fmla="*/ 0 w 4725205"/>
              <a:gd name="connsiteY0" fmla="*/ 5162795 h 5169234"/>
              <a:gd name="connsiteX1" fmla="*/ 366713 w 4725205"/>
              <a:gd name="connsiteY1" fmla="*/ 3554569 h 5169234"/>
              <a:gd name="connsiteX2" fmla="*/ 4725205 w 4725205"/>
              <a:gd name="connsiteY2" fmla="*/ 0 h 5169234"/>
              <a:gd name="connsiteX3" fmla="*/ 2304312 w 4725205"/>
              <a:gd name="connsiteY3" fmla="*/ 5169234 h 5169234"/>
              <a:gd name="connsiteX4" fmla="*/ 0 w 4725205"/>
              <a:gd name="connsiteY4" fmla="*/ 5162795 h 5169234"/>
              <a:gd name="connsiteX0" fmla="*/ 0 w 4725205"/>
              <a:gd name="connsiteY0" fmla="*/ 5162795 h 5169234"/>
              <a:gd name="connsiteX1" fmla="*/ 2369378 w 4725205"/>
              <a:gd name="connsiteY1" fmla="*/ 19319 h 5169234"/>
              <a:gd name="connsiteX2" fmla="*/ 4725205 w 4725205"/>
              <a:gd name="connsiteY2" fmla="*/ 0 h 5169234"/>
              <a:gd name="connsiteX3" fmla="*/ 2304312 w 4725205"/>
              <a:gd name="connsiteY3" fmla="*/ 5169234 h 5169234"/>
              <a:gd name="connsiteX4" fmla="*/ 0 w 4725205"/>
              <a:gd name="connsiteY4" fmla="*/ 5162795 h 5169234"/>
              <a:gd name="connsiteX0" fmla="*/ 0 w 4725205"/>
              <a:gd name="connsiteY0" fmla="*/ 5162795 h 5169234"/>
              <a:gd name="connsiteX1" fmla="*/ 2382257 w 4725205"/>
              <a:gd name="connsiteY1" fmla="*/ 1 h 5169234"/>
              <a:gd name="connsiteX2" fmla="*/ 4725205 w 4725205"/>
              <a:gd name="connsiteY2" fmla="*/ 0 h 5169234"/>
              <a:gd name="connsiteX3" fmla="*/ 2304312 w 4725205"/>
              <a:gd name="connsiteY3" fmla="*/ 5169234 h 5169234"/>
              <a:gd name="connsiteX4" fmla="*/ 0 w 4725205"/>
              <a:gd name="connsiteY4" fmla="*/ 5162795 h 5169234"/>
              <a:gd name="connsiteX0" fmla="*/ 0 w 4720656"/>
              <a:gd name="connsiteY0" fmla="*/ 5176443 h 5176443"/>
              <a:gd name="connsiteX1" fmla="*/ 2377708 w 4720656"/>
              <a:gd name="connsiteY1" fmla="*/ 1 h 5176443"/>
              <a:gd name="connsiteX2" fmla="*/ 4720656 w 4720656"/>
              <a:gd name="connsiteY2" fmla="*/ 0 h 5176443"/>
              <a:gd name="connsiteX3" fmla="*/ 2299763 w 4720656"/>
              <a:gd name="connsiteY3" fmla="*/ 5169234 h 5176443"/>
              <a:gd name="connsiteX4" fmla="*/ 0 w 4720656"/>
              <a:gd name="connsiteY4" fmla="*/ 5176443 h 5176443"/>
              <a:gd name="connsiteX0" fmla="*/ 0 w 4720656"/>
              <a:gd name="connsiteY0" fmla="*/ 5176443 h 5176443"/>
              <a:gd name="connsiteX1" fmla="*/ 2377708 w 4720656"/>
              <a:gd name="connsiteY1" fmla="*/ 1 h 5176443"/>
              <a:gd name="connsiteX2" fmla="*/ 4720656 w 4720656"/>
              <a:gd name="connsiteY2" fmla="*/ 0 h 5176443"/>
              <a:gd name="connsiteX3" fmla="*/ 2299763 w 4720656"/>
              <a:gd name="connsiteY3" fmla="*/ 5169234 h 5176443"/>
              <a:gd name="connsiteX4" fmla="*/ 0 w 4720656"/>
              <a:gd name="connsiteY4" fmla="*/ 5176443 h 5176443"/>
              <a:gd name="connsiteX0" fmla="*/ 0 w 4711557"/>
              <a:gd name="connsiteY0" fmla="*/ 5167345 h 5169234"/>
              <a:gd name="connsiteX1" fmla="*/ 2368609 w 4711557"/>
              <a:gd name="connsiteY1" fmla="*/ 1 h 5169234"/>
              <a:gd name="connsiteX2" fmla="*/ 4711557 w 4711557"/>
              <a:gd name="connsiteY2" fmla="*/ 0 h 5169234"/>
              <a:gd name="connsiteX3" fmla="*/ 2290664 w 4711557"/>
              <a:gd name="connsiteY3" fmla="*/ 5169234 h 5169234"/>
              <a:gd name="connsiteX4" fmla="*/ 0 w 4711557"/>
              <a:gd name="connsiteY4" fmla="*/ 5167345 h 5169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1557" h="5169234">
                <a:moveTo>
                  <a:pt x="0" y="5167345"/>
                </a:moveTo>
                <a:lnTo>
                  <a:pt x="2368609" y="1"/>
                </a:lnTo>
                <a:lnTo>
                  <a:pt x="4711557" y="0"/>
                </a:lnTo>
                <a:lnTo>
                  <a:pt x="2290664" y="5169234"/>
                </a:lnTo>
                <a:lnTo>
                  <a:pt x="0" y="5167345"/>
                </a:lnTo>
                <a:close/>
              </a:path>
            </a:pathLst>
          </a:custGeom>
          <a:solidFill>
            <a:srgbClr val="13314F">
              <a:alpha val="90000"/>
            </a:srgbClr>
          </a:solidFill>
          <a:ln>
            <a:noFill/>
          </a:ln>
        </p:spPr>
        <p:txBody>
          <a:bodyPr/>
          <a:lstStyle>
            <a:lvl1pPr>
              <a:defRPr spc="100" baseline="0">
                <a:latin typeface="Ubuntu Mono" panose="020B0509030602030204" pitchFamily="49" charset="0"/>
              </a:defRPr>
            </a:lvl1pPr>
            <a:lvl2pPr>
              <a:defRPr spc="100" baseline="0">
                <a:latin typeface="Ubuntu Mono" panose="020B0509030602030204" pitchFamily="49" charset="0"/>
              </a:defRPr>
            </a:lvl2pPr>
            <a:lvl4pPr>
              <a:defRPr>
                <a:ln>
                  <a:solidFill>
                    <a:srgbClr val="FF5451"/>
                  </a:solidFill>
                </a:ln>
                <a:solidFill>
                  <a:srgbClr val="FF5451"/>
                </a:solidFill>
              </a:defRPr>
            </a:lvl4pPr>
          </a:lstStyle>
          <a:p>
            <a:pPr lvl="0"/>
            <a:r>
              <a:rPr lang="de-DE"/>
              <a:t>Mastertextformat bearbeiten</a:t>
            </a:r>
          </a:p>
          <a:p>
            <a:pPr lvl="1"/>
            <a:r>
              <a:rPr lang="de-DE"/>
              <a:t>Zweite Ebene</a:t>
            </a:r>
          </a:p>
        </p:txBody>
      </p:sp>
      <p:sp>
        <p:nvSpPr>
          <p:cNvPr id="3" name="Textplatzhalter 2"/>
          <p:cNvSpPr>
            <a:spLocks noGrp="1"/>
          </p:cNvSpPr>
          <p:nvPr>
            <p:ph type="body" idx="1"/>
          </p:nvPr>
        </p:nvSpPr>
        <p:spPr>
          <a:xfrm>
            <a:off x="5113728" y="1066801"/>
            <a:ext cx="3562911" cy="350998"/>
          </a:xfrm>
        </p:spPr>
        <p:txBody>
          <a:bodyPr anchor="b">
            <a:noAutofit/>
          </a:bodyPr>
          <a:lstStyle>
            <a:lvl1pPr marL="0" indent="0" algn="r">
              <a:buNone/>
              <a:defRPr sz="1800" spc="100" baseline="0">
                <a:solidFill>
                  <a:schemeClr val="bg1"/>
                </a:solidFill>
                <a:latin typeface="Ubuntu Mono" panose="020B0509030602030204" pitchFamily="49"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7" name="Bildplatzhalter"/>
          <p:cNvSpPr>
            <a:spLocks noGrp="1"/>
          </p:cNvSpPr>
          <p:nvPr>
            <p:ph type="pic" sz="quarter" idx="10"/>
          </p:nvPr>
        </p:nvSpPr>
        <p:spPr bwMode="auto">
          <a:xfrm>
            <a:off x="0" y="0"/>
            <a:ext cx="6115051" cy="51499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1800" spc="100" baseline="0">
                <a:latin typeface="Ubuntu Mono" panose="020B0509030602030204" pitchFamily="49" charset="0"/>
              </a:defRPr>
            </a:lvl1pPr>
          </a:lstStyle>
          <a:p>
            <a:pPr lvl="0"/>
            <a:r>
              <a:rPr lang="de-DE" noProof="0"/>
              <a:t>Bild durch Klicken auf Symbol hinzufügen</a:t>
            </a:r>
            <a:endParaRPr lang="de-DE" noProof="0" dirty="0"/>
          </a:p>
        </p:txBody>
      </p:sp>
      <p:sp>
        <p:nvSpPr>
          <p:cNvPr id="2" name="Titel 1"/>
          <p:cNvSpPr>
            <a:spLocks noGrp="1"/>
          </p:cNvSpPr>
          <p:nvPr>
            <p:ph type="title"/>
          </p:nvPr>
        </p:nvSpPr>
        <p:spPr>
          <a:xfrm>
            <a:off x="5113728" y="1447164"/>
            <a:ext cx="3562911" cy="2201545"/>
          </a:xfrm>
        </p:spPr>
        <p:txBody>
          <a:bodyPr anchor="t"/>
          <a:lstStyle>
            <a:lvl1pPr algn="r">
              <a:defRPr sz="2800" b="1" cap="all" spc="100" baseline="0">
                <a:solidFill>
                  <a:srgbClr val="FFFFFF"/>
                </a:solidFill>
                <a:latin typeface="Ubuntu Mono" panose="020B0509030602030204" pitchFamily="49" charset="0"/>
              </a:defRPr>
            </a:lvl1pPr>
          </a:lstStyle>
          <a:p>
            <a:r>
              <a:rPr lang="de-DE"/>
              <a:t>Mastertitelformat bearbeiten</a:t>
            </a:r>
            <a:endParaRPr lang="de-DE" dirty="0"/>
          </a:p>
        </p:txBody>
      </p:sp>
    </p:spTree>
    <p:extLst>
      <p:ext uri="{BB962C8B-B14F-4D97-AF65-F5344CB8AC3E}">
        <p14:creationId xmlns:p14="http://schemas.microsoft.com/office/powerpoint/2010/main" val="3724199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ischenfolie links">
    <p:spTree>
      <p:nvGrpSpPr>
        <p:cNvPr id="1" name=""/>
        <p:cNvGrpSpPr/>
        <p:nvPr/>
      </p:nvGrpSpPr>
      <p:grpSpPr>
        <a:xfrm>
          <a:off x="0" y="0"/>
          <a:ext cx="0" cy="0"/>
          <a:chOff x="0" y="0"/>
          <a:chExt cx="0" cy="0"/>
        </a:xfrm>
      </p:grpSpPr>
      <p:sp>
        <p:nvSpPr>
          <p:cNvPr id="14" name="Textplatzhalter 4"/>
          <p:cNvSpPr>
            <a:spLocks noGrp="1"/>
          </p:cNvSpPr>
          <p:nvPr>
            <p:ph type="body" sz="quarter" idx="13"/>
          </p:nvPr>
        </p:nvSpPr>
        <p:spPr bwMode="auto">
          <a:xfrm flipH="1">
            <a:off x="-14439" y="-5922"/>
            <a:ext cx="5654316" cy="5152775"/>
          </a:xfrm>
          <a:custGeom>
            <a:avLst/>
            <a:gdLst>
              <a:gd name="connsiteX0" fmla="*/ 0 w 2419350"/>
              <a:gd name="connsiteY0" fmla="*/ 5172957 h 5172957"/>
              <a:gd name="connsiteX1" fmla="*/ 604838 w 2419350"/>
              <a:gd name="connsiteY1" fmla="*/ 0 h 5172957"/>
              <a:gd name="connsiteX2" fmla="*/ 1814513 w 2419350"/>
              <a:gd name="connsiteY2" fmla="*/ 0 h 5172957"/>
              <a:gd name="connsiteX3" fmla="*/ 2419350 w 2419350"/>
              <a:gd name="connsiteY3" fmla="*/ 5172957 h 5172957"/>
              <a:gd name="connsiteX4" fmla="*/ 0 w 2419350"/>
              <a:gd name="connsiteY4" fmla="*/ 5172957 h 5172957"/>
              <a:gd name="connsiteX0" fmla="*/ 0 w 2439138"/>
              <a:gd name="connsiteY0" fmla="*/ 5172957 h 5172957"/>
              <a:gd name="connsiteX1" fmla="*/ 604838 w 2439138"/>
              <a:gd name="connsiteY1" fmla="*/ 0 h 5172957"/>
              <a:gd name="connsiteX2" fmla="*/ 2439138 w 2439138"/>
              <a:gd name="connsiteY2" fmla="*/ 6439 h 5172957"/>
              <a:gd name="connsiteX3" fmla="*/ 2419350 w 2439138"/>
              <a:gd name="connsiteY3" fmla="*/ 5172957 h 5172957"/>
              <a:gd name="connsiteX4" fmla="*/ 0 w 2439138"/>
              <a:gd name="connsiteY4" fmla="*/ 5172957 h 5172957"/>
              <a:gd name="connsiteX0" fmla="*/ 3226626 w 5665764"/>
              <a:gd name="connsiteY0" fmla="*/ 5166518 h 5166518"/>
              <a:gd name="connsiteX1" fmla="*/ 0 w 5665764"/>
              <a:gd name="connsiteY1" fmla="*/ 6440 h 5166518"/>
              <a:gd name="connsiteX2" fmla="*/ 5665764 w 5665764"/>
              <a:gd name="connsiteY2" fmla="*/ 0 h 5166518"/>
              <a:gd name="connsiteX3" fmla="*/ 5645976 w 5665764"/>
              <a:gd name="connsiteY3" fmla="*/ 5166518 h 5166518"/>
              <a:gd name="connsiteX4" fmla="*/ 3226626 w 5665764"/>
              <a:gd name="connsiteY4" fmla="*/ 5166518 h 5166518"/>
              <a:gd name="connsiteX0" fmla="*/ 2421696 w 5665764"/>
              <a:gd name="connsiteY0" fmla="*/ 5192275 h 5192275"/>
              <a:gd name="connsiteX1" fmla="*/ 0 w 5665764"/>
              <a:gd name="connsiteY1" fmla="*/ 6440 h 5192275"/>
              <a:gd name="connsiteX2" fmla="*/ 5665764 w 5665764"/>
              <a:gd name="connsiteY2" fmla="*/ 0 h 5192275"/>
              <a:gd name="connsiteX3" fmla="*/ 5645976 w 5665764"/>
              <a:gd name="connsiteY3" fmla="*/ 5166518 h 5192275"/>
              <a:gd name="connsiteX4" fmla="*/ 2421696 w 5665764"/>
              <a:gd name="connsiteY4" fmla="*/ 5192275 h 5192275"/>
              <a:gd name="connsiteX0" fmla="*/ 2421696 w 5665764"/>
              <a:gd name="connsiteY0" fmla="*/ 5183177 h 5183177"/>
              <a:gd name="connsiteX1" fmla="*/ 0 w 5665764"/>
              <a:gd name="connsiteY1" fmla="*/ 6440 h 5183177"/>
              <a:gd name="connsiteX2" fmla="*/ 5665764 w 5665764"/>
              <a:gd name="connsiteY2" fmla="*/ 0 h 5183177"/>
              <a:gd name="connsiteX3" fmla="*/ 5645976 w 5665764"/>
              <a:gd name="connsiteY3" fmla="*/ 5166518 h 5183177"/>
              <a:gd name="connsiteX4" fmla="*/ 2421696 w 5665764"/>
              <a:gd name="connsiteY4" fmla="*/ 5183177 h 5183177"/>
              <a:gd name="connsiteX0" fmla="*/ 2421696 w 5665764"/>
              <a:gd name="connsiteY0" fmla="*/ 5174079 h 5174079"/>
              <a:gd name="connsiteX1" fmla="*/ 0 w 5665764"/>
              <a:gd name="connsiteY1" fmla="*/ 6440 h 5174079"/>
              <a:gd name="connsiteX2" fmla="*/ 5665764 w 5665764"/>
              <a:gd name="connsiteY2" fmla="*/ 0 h 5174079"/>
              <a:gd name="connsiteX3" fmla="*/ 5645976 w 5665764"/>
              <a:gd name="connsiteY3" fmla="*/ 5166518 h 5174079"/>
              <a:gd name="connsiteX4" fmla="*/ 2421696 w 5665764"/>
              <a:gd name="connsiteY4" fmla="*/ 5174079 h 5174079"/>
              <a:gd name="connsiteX0" fmla="*/ 2417147 w 5665764"/>
              <a:gd name="connsiteY0" fmla="*/ 5169530 h 5169530"/>
              <a:gd name="connsiteX1" fmla="*/ 0 w 5665764"/>
              <a:gd name="connsiteY1" fmla="*/ 6440 h 5169530"/>
              <a:gd name="connsiteX2" fmla="*/ 5665764 w 5665764"/>
              <a:gd name="connsiteY2" fmla="*/ 0 h 5169530"/>
              <a:gd name="connsiteX3" fmla="*/ 5645976 w 5665764"/>
              <a:gd name="connsiteY3" fmla="*/ 5166518 h 5169530"/>
              <a:gd name="connsiteX4" fmla="*/ 2417147 w 5665764"/>
              <a:gd name="connsiteY4" fmla="*/ 5169530 h 5169530"/>
              <a:gd name="connsiteX0" fmla="*/ 2417147 w 5652116"/>
              <a:gd name="connsiteY0" fmla="*/ 5164981 h 5164981"/>
              <a:gd name="connsiteX1" fmla="*/ 0 w 5652116"/>
              <a:gd name="connsiteY1" fmla="*/ 1891 h 5164981"/>
              <a:gd name="connsiteX2" fmla="*/ 5652116 w 5652116"/>
              <a:gd name="connsiteY2" fmla="*/ 0 h 5164981"/>
              <a:gd name="connsiteX3" fmla="*/ 5645976 w 5652116"/>
              <a:gd name="connsiteY3" fmla="*/ 5161969 h 5164981"/>
              <a:gd name="connsiteX4" fmla="*/ 2417147 w 5652116"/>
              <a:gd name="connsiteY4" fmla="*/ 5164981 h 5164981"/>
              <a:gd name="connsiteX0" fmla="*/ 2417147 w 5646219"/>
              <a:gd name="connsiteY0" fmla="*/ 5163090 h 5163090"/>
              <a:gd name="connsiteX1" fmla="*/ 0 w 5646219"/>
              <a:gd name="connsiteY1" fmla="*/ 0 h 5163090"/>
              <a:gd name="connsiteX2" fmla="*/ 5638468 w 5646219"/>
              <a:gd name="connsiteY2" fmla="*/ 11757 h 5163090"/>
              <a:gd name="connsiteX3" fmla="*/ 5645976 w 5646219"/>
              <a:gd name="connsiteY3" fmla="*/ 5160078 h 5163090"/>
              <a:gd name="connsiteX4" fmla="*/ 2417147 w 5646219"/>
              <a:gd name="connsiteY4" fmla="*/ 5163090 h 5163090"/>
              <a:gd name="connsiteX0" fmla="*/ 2417147 w 5646219"/>
              <a:gd name="connsiteY0" fmla="*/ 5164981 h 5164981"/>
              <a:gd name="connsiteX1" fmla="*/ 0 w 5646219"/>
              <a:gd name="connsiteY1" fmla="*/ 1891 h 5164981"/>
              <a:gd name="connsiteX2" fmla="*/ 5638468 w 5646219"/>
              <a:gd name="connsiteY2" fmla="*/ 0 h 5164981"/>
              <a:gd name="connsiteX3" fmla="*/ 5645976 w 5646219"/>
              <a:gd name="connsiteY3" fmla="*/ 5161969 h 5164981"/>
              <a:gd name="connsiteX4" fmla="*/ 2417147 w 5646219"/>
              <a:gd name="connsiteY4" fmla="*/ 5164981 h 5164981"/>
              <a:gd name="connsiteX0" fmla="*/ 2417147 w 5641803"/>
              <a:gd name="connsiteY0" fmla="*/ 5164981 h 5164981"/>
              <a:gd name="connsiteX1" fmla="*/ 0 w 5641803"/>
              <a:gd name="connsiteY1" fmla="*/ 1891 h 5164981"/>
              <a:gd name="connsiteX2" fmla="*/ 5638468 w 5641803"/>
              <a:gd name="connsiteY2" fmla="*/ 0 h 5164981"/>
              <a:gd name="connsiteX3" fmla="*/ 5641426 w 5641803"/>
              <a:gd name="connsiteY3" fmla="*/ 5161969 h 5164981"/>
              <a:gd name="connsiteX4" fmla="*/ 2417147 w 5641803"/>
              <a:gd name="connsiteY4" fmla="*/ 5164981 h 5164981"/>
              <a:gd name="connsiteX0" fmla="*/ 2417147 w 5643017"/>
              <a:gd name="connsiteY0" fmla="*/ 5174079 h 5174079"/>
              <a:gd name="connsiteX1" fmla="*/ 0 w 5643017"/>
              <a:gd name="connsiteY1" fmla="*/ 10989 h 5174079"/>
              <a:gd name="connsiteX2" fmla="*/ 5643017 w 5643017"/>
              <a:gd name="connsiteY2" fmla="*/ 0 h 5174079"/>
              <a:gd name="connsiteX3" fmla="*/ 5641426 w 5643017"/>
              <a:gd name="connsiteY3" fmla="*/ 5171067 h 5174079"/>
              <a:gd name="connsiteX4" fmla="*/ 2417147 w 5643017"/>
              <a:gd name="connsiteY4" fmla="*/ 5174079 h 5174079"/>
              <a:gd name="connsiteX0" fmla="*/ 2417147 w 5643017"/>
              <a:gd name="connsiteY0" fmla="*/ 5174079 h 5174079"/>
              <a:gd name="connsiteX1" fmla="*/ 0 w 5643017"/>
              <a:gd name="connsiteY1" fmla="*/ 4609 h 5174079"/>
              <a:gd name="connsiteX2" fmla="*/ 5643017 w 5643017"/>
              <a:gd name="connsiteY2" fmla="*/ 0 h 5174079"/>
              <a:gd name="connsiteX3" fmla="*/ 5641426 w 5643017"/>
              <a:gd name="connsiteY3" fmla="*/ 5171067 h 5174079"/>
              <a:gd name="connsiteX4" fmla="*/ 2417147 w 5643017"/>
              <a:gd name="connsiteY4" fmla="*/ 5174079 h 5174079"/>
              <a:gd name="connsiteX0" fmla="*/ 2417147 w 5654316"/>
              <a:gd name="connsiteY0" fmla="*/ 5174079 h 5177448"/>
              <a:gd name="connsiteX1" fmla="*/ 0 w 5654316"/>
              <a:gd name="connsiteY1" fmla="*/ 4609 h 5177448"/>
              <a:gd name="connsiteX2" fmla="*/ 5643017 w 5654316"/>
              <a:gd name="connsiteY2" fmla="*/ 0 h 5177448"/>
              <a:gd name="connsiteX3" fmla="*/ 5654126 w 5654316"/>
              <a:gd name="connsiteY3" fmla="*/ 5177448 h 5177448"/>
              <a:gd name="connsiteX4" fmla="*/ 2417147 w 5654316"/>
              <a:gd name="connsiteY4" fmla="*/ 5174079 h 5177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4316" h="5177448">
                <a:moveTo>
                  <a:pt x="2417147" y="5174079"/>
                </a:moveTo>
                <a:lnTo>
                  <a:pt x="0" y="4609"/>
                </a:lnTo>
                <a:lnTo>
                  <a:pt x="5643017" y="0"/>
                </a:lnTo>
                <a:cubicBezTo>
                  <a:pt x="5640970" y="1720656"/>
                  <a:pt x="5656173" y="3456792"/>
                  <a:pt x="5654126" y="5177448"/>
                </a:cubicBezTo>
                <a:lnTo>
                  <a:pt x="2417147" y="5174079"/>
                </a:lnTo>
                <a:close/>
              </a:path>
            </a:pathLst>
          </a:custGeom>
          <a:solidFill>
            <a:srgbClr val="151B20"/>
          </a:solidFill>
          <a:ln>
            <a:noFill/>
          </a:ln>
        </p:spPr>
        <p:txBody>
          <a:bodyPr/>
          <a:lstStyle>
            <a:lvl1pPr>
              <a:defRPr spc="100" baseline="0"/>
            </a:lvl1pPr>
            <a:lvl4pPr>
              <a:defRPr>
                <a:ln>
                  <a:noFill/>
                </a:ln>
                <a:noFill/>
              </a:defRPr>
            </a:lvl4pPr>
          </a:lstStyle>
          <a:p>
            <a:pPr lvl="0"/>
            <a:r>
              <a:rPr lang="de-DE"/>
              <a:t>Mastertextformat bearbeiten</a:t>
            </a:r>
          </a:p>
        </p:txBody>
      </p:sp>
      <p:sp>
        <p:nvSpPr>
          <p:cNvPr id="5" name="Textplatzhalter 4"/>
          <p:cNvSpPr>
            <a:spLocks noGrp="1"/>
          </p:cNvSpPr>
          <p:nvPr>
            <p:ph type="body" sz="quarter" idx="11"/>
          </p:nvPr>
        </p:nvSpPr>
        <p:spPr bwMode="auto">
          <a:xfrm flipH="1">
            <a:off x="-14439" y="-4153"/>
            <a:ext cx="4711557" cy="5154092"/>
          </a:xfrm>
          <a:custGeom>
            <a:avLst/>
            <a:gdLst>
              <a:gd name="connsiteX0" fmla="*/ 0 w 1466850"/>
              <a:gd name="connsiteY0" fmla="*/ 1608226 h 1608226"/>
              <a:gd name="connsiteX1" fmla="*/ 366713 w 1466850"/>
              <a:gd name="connsiteY1" fmla="*/ 0 h 1608226"/>
              <a:gd name="connsiteX2" fmla="*/ 1466850 w 1466850"/>
              <a:gd name="connsiteY2" fmla="*/ 0 h 1608226"/>
              <a:gd name="connsiteX3" fmla="*/ 1100138 w 1466850"/>
              <a:gd name="connsiteY3" fmla="*/ 1608226 h 1608226"/>
              <a:gd name="connsiteX4" fmla="*/ 0 w 1466850"/>
              <a:gd name="connsiteY4" fmla="*/ 1608226 h 1608226"/>
              <a:gd name="connsiteX0" fmla="*/ 0 w 2304312"/>
              <a:gd name="connsiteY0" fmla="*/ 1608226 h 1614665"/>
              <a:gd name="connsiteX1" fmla="*/ 366713 w 2304312"/>
              <a:gd name="connsiteY1" fmla="*/ 0 h 1614665"/>
              <a:gd name="connsiteX2" fmla="*/ 1466850 w 2304312"/>
              <a:gd name="connsiteY2" fmla="*/ 0 h 1614665"/>
              <a:gd name="connsiteX3" fmla="*/ 2304312 w 2304312"/>
              <a:gd name="connsiteY3" fmla="*/ 1614665 h 1614665"/>
              <a:gd name="connsiteX4" fmla="*/ 0 w 2304312"/>
              <a:gd name="connsiteY4" fmla="*/ 1608226 h 1614665"/>
              <a:gd name="connsiteX0" fmla="*/ 0 w 4725205"/>
              <a:gd name="connsiteY0" fmla="*/ 5162795 h 5169234"/>
              <a:gd name="connsiteX1" fmla="*/ 366713 w 4725205"/>
              <a:gd name="connsiteY1" fmla="*/ 3554569 h 5169234"/>
              <a:gd name="connsiteX2" fmla="*/ 4725205 w 4725205"/>
              <a:gd name="connsiteY2" fmla="*/ 0 h 5169234"/>
              <a:gd name="connsiteX3" fmla="*/ 2304312 w 4725205"/>
              <a:gd name="connsiteY3" fmla="*/ 5169234 h 5169234"/>
              <a:gd name="connsiteX4" fmla="*/ 0 w 4725205"/>
              <a:gd name="connsiteY4" fmla="*/ 5162795 h 5169234"/>
              <a:gd name="connsiteX0" fmla="*/ 0 w 4725205"/>
              <a:gd name="connsiteY0" fmla="*/ 5162795 h 5169234"/>
              <a:gd name="connsiteX1" fmla="*/ 2369378 w 4725205"/>
              <a:gd name="connsiteY1" fmla="*/ 19319 h 5169234"/>
              <a:gd name="connsiteX2" fmla="*/ 4725205 w 4725205"/>
              <a:gd name="connsiteY2" fmla="*/ 0 h 5169234"/>
              <a:gd name="connsiteX3" fmla="*/ 2304312 w 4725205"/>
              <a:gd name="connsiteY3" fmla="*/ 5169234 h 5169234"/>
              <a:gd name="connsiteX4" fmla="*/ 0 w 4725205"/>
              <a:gd name="connsiteY4" fmla="*/ 5162795 h 5169234"/>
              <a:gd name="connsiteX0" fmla="*/ 0 w 4725205"/>
              <a:gd name="connsiteY0" fmla="*/ 5162795 h 5169234"/>
              <a:gd name="connsiteX1" fmla="*/ 2382257 w 4725205"/>
              <a:gd name="connsiteY1" fmla="*/ 1 h 5169234"/>
              <a:gd name="connsiteX2" fmla="*/ 4725205 w 4725205"/>
              <a:gd name="connsiteY2" fmla="*/ 0 h 5169234"/>
              <a:gd name="connsiteX3" fmla="*/ 2304312 w 4725205"/>
              <a:gd name="connsiteY3" fmla="*/ 5169234 h 5169234"/>
              <a:gd name="connsiteX4" fmla="*/ 0 w 4725205"/>
              <a:gd name="connsiteY4" fmla="*/ 5162795 h 5169234"/>
              <a:gd name="connsiteX0" fmla="*/ 0 w 4720656"/>
              <a:gd name="connsiteY0" fmla="*/ 5176443 h 5176443"/>
              <a:gd name="connsiteX1" fmla="*/ 2377708 w 4720656"/>
              <a:gd name="connsiteY1" fmla="*/ 1 h 5176443"/>
              <a:gd name="connsiteX2" fmla="*/ 4720656 w 4720656"/>
              <a:gd name="connsiteY2" fmla="*/ 0 h 5176443"/>
              <a:gd name="connsiteX3" fmla="*/ 2299763 w 4720656"/>
              <a:gd name="connsiteY3" fmla="*/ 5169234 h 5176443"/>
              <a:gd name="connsiteX4" fmla="*/ 0 w 4720656"/>
              <a:gd name="connsiteY4" fmla="*/ 5176443 h 5176443"/>
              <a:gd name="connsiteX0" fmla="*/ 0 w 4720656"/>
              <a:gd name="connsiteY0" fmla="*/ 5176443 h 5176443"/>
              <a:gd name="connsiteX1" fmla="*/ 2377708 w 4720656"/>
              <a:gd name="connsiteY1" fmla="*/ 1 h 5176443"/>
              <a:gd name="connsiteX2" fmla="*/ 4720656 w 4720656"/>
              <a:gd name="connsiteY2" fmla="*/ 0 h 5176443"/>
              <a:gd name="connsiteX3" fmla="*/ 2299763 w 4720656"/>
              <a:gd name="connsiteY3" fmla="*/ 5169234 h 5176443"/>
              <a:gd name="connsiteX4" fmla="*/ 0 w 4720656"/>
              <a:gd name="connsiteY4" fmla="*/ 5176443 h 5176443"/>
              <a:gd name="connsiteX0" fmla="*/ 0 w 4711557"/>
              <a:gd name="connsiteY0" fmla="*/ 5167345 h 5169234"/>
              <a:gd name="connsiteX1" fmla="*/ 2368609 w 4711557"/>
              <a:gd name="connsiteY1" fmla="*/ 1 h 5169234"/>
              <a:gd name="connsiteX2" fmla="*/ 4711557 w 4711557"/>
              <a:gd name="connsiteY2" fmla="*/ 0 h 5169234"/>
              <a:gd name="connsiteX3" fmla="*/ 2290664 w 4711557"/>
              <a:gd name="connsiteY3" fmla="*/ 5169234 h 5169234"/>
              <a:gd name="connsiteX4" fmla="*/ 0 w 4711557"/>
              <a:gd name="connsiteY4" fmla="*/ 5167345 h 5169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1557" h="5169234">
                <a:moveTo>
                  <a:pt x="0" y="5167345"/>
                </a:moveTo>
                <a:lnTo>
                  <a:pt x="2368609" y="1"/>
                </a:lnTo>
                <a:lnTo>
                  <a:pt x="4711557" y="0"/>
                </a:lnTo>
                <a:lnTo>
                  <a:pt x="2290664" y="5169234"/>
                </a:lnTo>
                <a:lnTo>
                  <a:pt x="0" y="5167345"/>
                </a:lnTo>
                <a:close/>
              </a:path>
            </a:pathLst>
          </a:custGeom>
          <a:solidFill>
            <a:srgbClr val="13314F">
              <a:alpha val="90000"/>
            </a:srgbClr>
          </a:solidFill>
          <a:ln>
            <a:noFill/>
          </a:ln>
        </p:spPr>
        <p:txBody>
          <a:bodyPr/>
          <a:lstStyle>
            <a:lvl1pPr>
              <a:defRPr spc="100" baseline="0"/>
            </a:lvl1pPr>
            <a:lvl4pPr>
              <a:defRPr>
                <a:ln>
                  <a:noFill/>
                </a:ln>
                <a:noFill/>
              </a:defRPr>
            </a:lvl4pPr>
          </a:lstStyle>
          <a:p>
            <a:pPr lvl="0"/>
            <a:r>
              <a:rPr lang="de-DE" dirty="0"/>
              <a:t>Mastertextformat bearbeiten</a:t>
            </a:r>
          </a:p>
        </p:txBody>
      </p:sp>
      <p:sp>
        <p:nvSpPr>
          <p:cNvPr id="3" name="Textplatzhalter 2"/>
          <p:cNvSpPr>
            <a:spLocks noGrp="1"/>
          </p:cNvSpPr>
          <p:nvPr>
            <p:ph type="body" idx="1"/>
          </p:nvPr>
        </p:nvSpPr>
        <p:spPr>
          <a:xfrm>
            <a:off x="471878" y="1066801"/>
            <a:ext cx="3562911" cy="350998"/>
          </a:xfrm>
        </p:spPr>
        <p:txBody>
          <a:bodyPr anchor="b">
            <a:noAutofit/>
          </a:bodyPr>
          <a:lstStyle>
            <a:lvl1pPr marL="0" indent="0" algn="l">
              <a:buNone/>
              <a:defRPr sz="1800" spc="1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7" name="Bildplatzhalter"/>
          <p:cNvSpPr>
            <a:spLocks noGrp="1"/>
          </p:cNvSpPr>
          <p:nvPr>
            <p:ph type="pic" sz="quarter" idx="10"/>
          </p:nvPr>
        </p:nvSpPr>
        <p:spPr bwMode="auto">
          <a:xfrm>
            <a:off x="2711450" y="0"/>
            <a:ext cx="6432551" cy="51499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1800" spc="100" baseline="0"/>
            </a:lvl1pPr>
          </a:lstStyle>
          <a:p>
            <a:pPr lvl="0"/>
            <a:r>
              <a:rPr lang="de-DE" noProof="0"/>
              <a:t>Bild durch Klicken auf Symbol hinzufügen</a:t>
            </a:r>
            <a:endParaRPr lang="de-DE" noProof="0" dirty="0"/>
          </a:p>
        </p:txBody>
      </p:sp>
      <p:sp>
        <p:nvSpPr>
          <p:cNvPr id="2" name="Titel 1"/>
          <p:cNvSpPr>
            <a:spLocks noGrp="1"/>
          </p:cNvSpPr>
          <p:nvPr>
            <p:ph type="title"/>
          </p:nvPr>
        </p:nvSpPr>
        <p:spPr>
          <a:xfrm>
            <a:off x="471878" y="1447164"/>
            <a:ext cx="3562911" cy="2201545"/>
          </a:xfrm>
        </p:spPr>
        <p:txBody>
          <a:bodyPr anchor="t"/>
          <a:lstStyle>
            <a:lvl1pPr algn="l">
              <a:defRPr sz="2800" b="1" cap="all" spc="100" baseline="0">
                <a:solidFill>
                  <a:srgbClr val="FFFFFF"/>
                </a:solidFill>
              </a:defRPr>
            </a:lvl1pPr>
          </a:lstStyle>
          <a:p>
            <a:r>
              <a:rPr lang="de-DE" dirty="0"/>
              <a:t>Mastertitelformat bearbeiten</a:t>
            </a:r>
          </a:p>
        </p:txBody>
      </p:sp>
    </p:spTree>
    <p:extLst>
      <p:ext uri="{BB962C8B-B14F-4D97-AF65-F5344CB8AC3E}">
        <p14:creationId xmlns:p14="http://schemas.microsoft.com/office/powerpoint/2010/main" val="1848712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ischenfolie ohne Bild">
    <p:spTree>
      <p:nvGrpSpPr>
        <p:cNvPr id="1" name=""/>
        <p:cNvGrpSpPr/>
        <p:nvPr/>
      </p:nvGrpSpPr>
      <p:grpSpPr>
        <a:xfrm>
          <a:off x="0" y="0"/>
          <a:ext cx="0" cy="0"/>
          <a:chOff x="0" y="0"/>
          <a:chExt cx="0" cy="0"/>
        </a:xfrm>
      </p:grpSpPr>
      <p:pic>
        <p:nvPicPr>
          <p:cNvPr id="4" name="Bild 9"/>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829300" y="3467"/>
            <a:ext cx="3314699" cy="51365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ctrTitle"/>
          </p:nvPr>
        </p:nvSpPr>
        <p:spPr>
          <a:xfrm>
            <a:off x="257588" y="2078847"/>
            <a:ext cx="6400800" cy="1487313"/>
          </a:xfrm>
          <a:prstGeom prst="rect">
            <a:avLst/>
          </a:prstGeom>
        </p:spPr>
        <p:txBody>
          <a:bodyPr anchor="t"/>
          <a:lstStyle>
            <a:lvl1pPr>
              <a:defRPr sz="2800" spc="100" baseline="0">
                <a:solidFill>
                  <a:srgbClr val="262A31"/>
                </a:solidFill>
                <a:latin typeface="Ubuntu Mono" panose="020B0509030602030204" pitchFamily="49" charset="0"/>
              </a:defRPr>
            </a:lvl1pPr>
          </a:lstStyle>
          <a:p>
            <a:r>
              <a:rPr lang="de-DE"/>
              <a:t>Mastertitelformat bearbeiten</a:t>
            </a:r>
            <a:endParaRPr lang="de-DE" dirty="0"/>
          </a:p>
        </p:txBody>
      </p:sp>
      <p:sp>
        <p:nvSpPr>
          <p:cNvPr id="3" name="Untertitel 2"/>
          <p:cNvSpPr>
            <a:spLocks noGrp="1"/>
          </p:cNvSpPr>
          <p:nvPr>
            <p:ph type="subTitle" idx="1"/>
          </p:nvPr>
        </p:nvSpPr>
        <p:spPr>
          <a:xfrm>
            <a:off x="257587" y="1740092"/>
            <a:ext cx="6400800" cy="338755"/>
          </a:xfrm>
          <a:prstGeom prst="rect">
            <a:avLst/>
          </a:prstGeom>
        </p:spPr>
        <p:txBody>
          <a:bodyPr>
            <a:noAutofit/>
          </a:bodyPr>
          <a:lstStyle>
            <a:lvl1pPr marL="0" indent="0" algn="l">
              <a:buNone/>
              <a:defRPr sz="1800" spc="100" baseline="0">
                <a:solidFill>
                  <a:srgbClr val="262A31"/>
                </a:solidFill>
                <a:latin typeface="Ubuntu Mono" panose="020B0509030602030204" pitchFamily="49"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DE" dirty="0"/>
          </a:p>
        </p:txBody>
      </p:sp>
      <p:cxnSp>
        <p:nvCxnSpPr>
          <p:cNvPr id="9" name="Gerade Verbindung 10"/>
          <p:cNvCxnSpPr/>
          <p:nvPr userDrawn="1"/>
        </p:nvCxnSpPr>
        <p:spPr>
          <a:xfrm>
            <a:off x="457200" y="4713670"/>
            <a:ext cx="5731459" cy="0"/>
          </a:xfrm>
          <a:prstGeom prst="line">
            <a:avLst/>
          </a:prstGeom>
          <a:ln w="3175" cmpd="sng">
            <a:solidFill>
              <a:srgbClr val="DD8047"/>
            </a:solidFill>
          </a:ln>
          <a:effectLst/>
        </p:spPr>
        <p:style>
          <a:lnRef idx="2">
            <a:schemeClr val="accent1"/>
          </a:lnRef>
          <a:fillRef idx="0">
            <a:schemeClr val="accent1"/>
          </a:fillRef>
          <a:effectRef idx="1">
            <a:schemeClr val="accent1"/>
          </a:effectRef>
          <a:fontRef idx="minor">
            <a:schemeClr val="tx1"/>
          </a:fontRef>
        </p:style>
      </p:cxnSp>
      <p:pic>
        <p:nvPicPr>
          <p:cNvPr id="12" name="Grafik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4769366"/>
            <a:ext cx="547323" cy="324000"/>
          </a:xfrm>
          <a:prstGeom prst="rect">
            <a:avLst/>
          </a:prstGeom>
        </p:spPr>
      </p:pic>
      <p:pic>
        <p:nvPicPr>
          <p:cNvPr id="7" name="Grafik 6">
            <a:extLst>
              <a:ext uri="{FF2B5EF4-FFF2-40B4-BE49-F238E27FC236}">
                <a16:creationId xmlns:a16="http://schemas.microsoft.com/office/drawing/2014/main" id="{8AA4347B-3368-44B6-833C-B0432EBE3C1C}"/>
              </a:ext>
            </a:extLst>
          </p:cNvPr>
          <p:cNvPicPr>
            <a:picLocks noChangeAspect="1"/>
          </p:cNvPicPr>
          <p:nvPr userDrawn="1"/>
        </p:nvPicPr>
        <p:blipFill>
          <a:blip r:embed="rId4"/>
          <a:stretch>
            <a:fillRect/>
          </a:stretch>
        </p:blipFill>
        <p:spPr>
          <a:xfrm>
            <a:off x="343834" y="1858672"/>
            <a:ext cx="1006067" cy="164480"/>
          </a:xfrm>
          <a:prstGeom prst="rect">
            <a:avLst/>
          </a:prstGeom>
        </p:spPr>
      </p:pic>
      <p:sp>
        <p:nvSpPr>
          <p:cNvPr id="8" name="Datumsplatzhalter 3">
            <a:extLst>
              <a:ext uri="{FF2B5EF4-FFF2-40B4-BE49-F238E27FC236}">
                <a16:creationId xmlns:a16="http://schemas.microsoft.com/office/drawing/2014/main" id="{67C56055-3410-47BB-84D5-6BA3CE91C636}"/>
              </a:ext>
            </a:extLst>
          </p:cNvPr>
          <p:cNvSpPr>
            <a:spLocks noGrp="1"/>
          </p:cNvSpPr>
          <p:nvPr>
            <p:ph type="dt" sz="half" idx="2"/>
          </p:nvPr>
        </p:nvSpPr>
        <p:spPr>
          <a:xfrm>
            <a:off x="1163117" y="4820717"/>
            <a:ext cx="6785496" cy="322783"/>
          </a:xfrm>
          <a:prstGeom prst="rect">
            <a:avLst/>
          </a:prstGeom>
        </p:spPr>
        <p:txBody>
          <a:bodyPr lIns="0" tIns="0" rIns="0" bIns="0" anchor="t" anchorCtr="0">
            <a:noAutofit/>
          </a:bodyPr>
          <a:lstStyle>
            <a:lvl1pPr eaLnBrk="1" hangingPunct="1">
              <a:defRPr sz="1000">
                <a:solidFill>
                  <a:srgbClr val="262A3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de-DE" altLang="de-DE" dirty="0"/>
              <a:t>Universitätsbibliothek Leipzig</a:t>
            </a:r>
          </a:p>
        </p:txBody>
      </p:sp>
    </p:spTree>
    <p:extLst>
      <p:ext uri="{BB962C8B-B14F-4D97-AF65-F5344CB8AC3E}">
        <p14:creationId xmlns:p14="http://schemas.microsoft.com/office/powerpoint/2010/main" val="3139106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 (formatfüllend)">
    <p:spTree>
      <p:nvGrpSpPr>
        <p:cNvPr id="1" name=""/>
        <p:cNvGrpSpPr/>
        <p:nvPr/>
      </p:nvGrpSpPr>
      <p:grpSpPr>
        <a:xfrm>
          <a:off x="0" y="0"/>
          <a:ext cx="0" cy="0"/>
          <a:chOff x="0" y="0"/>
          <a:chExt cx="0" cy="0"/>
        </a:xfrm>
      </p:grpSpPr>
      <p:sp>
        <p:nvSpPr>
          <p:cNvPr id="12" name="Bildplatzhalter 11"/>
          <p:cNvSpPr>
            <a:spLocks noGrp="1"/>
          </p:cNvSpPr>
          <p:nvPr>
            <p:ph type="pic" sz="quarter" idx="15"/>
          </p:nvPr>
        </p:nvSpPr>
        <p:spPr>
          <a:xfrm>
            <a:off x="8468" y="8468"/>
            <a:ext cx="9135532" cy="5135032"/>
          </a:xfrm>
        </p:spPr>
        <p:txBody>
          <a:bodyPr rtlCol="0">
            <a:normAutofit/>
          </a:bodyPr>
          <a:lstStyle/>
          <a:p>
            <a:pPr lvl="0"/>
            <a:r>
              <a:rPr lang="de-DE" noProof="0"/>
              <a:t>Bild durch Klicken auf Symbol hinzufügen</a:t>
            </a:r>
            <a:endParaRPr lang="de-DE" noProof="0" dirty="0"/>
          </a:p>
        </p:txBody>
      </p:sp>
    </p:spTree>
    <p:extLst>
      <p:ext uri="{BB962C8B-B14F-4D97-AF65-F5344CB8AC3E}">
        <p14:creationId xmlns:p14="http://schemas.microsoft.com/office/powerpoint/2010/main" val="4103798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elen Dank!">
    <p:spTree>
      <p:nvGrpSpPr>
        <p:cNvPr id="1" name=""/>
        <p:cNvGrpSpPr/>
        <p:nvPr/>
      </p:nvGrpSpPr>
      <p:grpSpPr>
        <a:xfrm>
          <a:off x="0" y="0"/>
          <a:ext cx="0" cy="0"/>
          <a:chOff x="0" y="0"/>
          <a:chExt cx="0" cy="0"/>
        </a:xfrm>
      </p:grpSpPr>
      <p:pic>
        <p:nvPicPr>
          <p:cNvPr id="4" name="Bild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6395"/>
            <a:ext cx="3429000" cy="14397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Bild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5648628" y="2853"/>
            <a:ext cx="3524250" cy="5152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ctrTitle"/>
          </p:nvPr>
        </p:nvSpPr>
        <p:spPr>
          <a:xfrm>
            <a:off x="365495" y="2078847"/>
            <a:ext cx="7984797" cy="562753"/>
          </a:xfrm>
        </p:spPr>
        <p:txBody>
          <a:bodyPr anchor="t"/>
          <a:lstStyle>
            <a:lvl1pPr>
              <a:defRPr sz="2800" spc="100" baseline="0">
                <a:solidFill>
                  <a:schemeClr val="tx1"/>
                </a:solidFill>
              </a:defRPr>
            </a:lvl1pPr>
          </a:lstStyle>
          <a:p>
            <a:r>
              <a:rPr lang="de-DE"/>
              <a:t>Mastertitelformat bearbeiten</a:t>
            </a:r>
            <a:endParaRPr lang="de-DE" dirty="0"/>
          </a:p>
        </p:txBody>
      </p:sp>
      <p:sp>
        <p:nvSpPr>
          <p:cNvPr id="18" name="Inhaltsplatzhalter 3"/>
          <p:cNvSpPr>
            <a:spLocks noGrp="1"/>
          </p:cNvSpPr>
          <p:nvPr>
            <p:ph sz="half" idx="2"/>
          </p:nvPr>
        </p:nvSpPr>
        <p:spPr>
          <a:xfrm>
            <a:off x="365495" y="2834640"/>
            <a:ext cx="4672172" cy="1847427"/>
          </a:xfrm>
        </p:spPr>
        <p:txBody>
          <a:bodyPr>
            <a:noAutofit/>
          </a:bodyPr>
          <a:lstStyle>
            <a:lvl1pPr marL="0" indent="0">
              <a:buNone/>
              <a:defRPr sz="11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1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de-DE" dirty="0"/>
              <a:t>Mastertextformat bearbeiten</a:t>
            </a:r>
          </a:p>
          <a:p>
            <a:pPr lvl="1"/>
            <a:r>
              <a:rPr lang="de-DE" dirty="0"/>
              <a:t>Zweite Ebene</a:t>
            </a:r>
          </a:p>
        </p:txBody>
      </p:sp>
    </p:spTree>
    <p:extLst>
      <p:ext uri="{BB962C8B-B14F-4D97-AF65-F5344CB8AC3E}">
        <p14:creationId xmlns:p14="http://schemas.microsoft.com/office/powerpoint/2010/main" val="3664649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pic>
        <p:nvPicPr>
          <p:cNvPr id="6" name="Bild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19750" y="0"/>
            <a:ext cx="35242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3429000" cy="144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295687" y="2078847"/>
            <a:ext cx="8092705" cy="1487313"/>
          </a:xfrm>
        </p:spPr>
        <p:txBody>
          <a:bodyPr anchor="t"/>
          <a:lstStyle>
            <a:lvl1pPr>
              <a:defRPr sz="2800" b="1">
                <a:solidFill>
                  <a:schemeClr val="tx1"/>
                </a:solidFill>
                <a:latin typeface="Arial"/>
                <a:cs typeface="Arial"/>
              </a:defRPr>
            </a:lvl1pPr>
          </a:lstStyle>
          <a:p>
            <a:r>
              <a:rPr lang="de-DE"/>
              <a:t>Titelmasterformat durch Klicken bearbeiten</a:t>
            </a:r>
            <a:endParaRPr lang="de-DE" dirty="0"/>
          </a:p>
        </p:txBody>
      </p:sp>
      <p:sp>
        <p:nvSpPr>
          <p:cNvPr id="3" name="Untertitel 2"/>
          <p:cNvSpPr>
            <a:spLocks noGrp="1"/>
          </p:cNvSpPr>
          <p:nvPr>
            <p:ph type="subTitle" idx="1"/>
          </p:nvPr>
        </p:nvSpPr>
        <p:spPr>
          <a:xfrm>
            <a:off x="295687" y="1606876"/>
            <a:ext cx="6400800" cy="471971"/>
          </a:xfrm>
        </p:spPr>
        <p:txBody>
          <a:bodyPr anchor="b">
            <a:no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8" name="Bildplatzhalter 7"/>
          <p:cNvSpPr>
            <a:spLocks noGrp="1"/>
          </p:cNvSpPr>
          <p:nvPr>
            <p:ph type="pic" sz="quarter" idx="11"/>
          </p:nvPr>
        </p:nvSpPr>
        <p:spPr>
          <a:xfrm>
            <a:off x="295687" y="4439286"/>
            <a:ext cx="2098597" cy="517525"/>
          </a:xfrm>
        </p:spPr>
        <p:txBody>
          <a:bodyPr>
            <a:noAutofit/>
          </a:bodyPr>
          <a:lstStyle>
            <a:lvl1pPr marL="0" indent="0" algn="l">
              <a:defRPr/>
            </a:lvl1pPr>
          </a:lstStyle>
          <a:p>
            <a:pPr lvl="0"/>
            <a:r>
              <a:rPr lang="de-DE" noProof="0"/>
              <a:t>Bild durch Klicken auf Symbol hinzufügen</a:t>
            </a:r>
            <a:endParaRPr lang="de-DE" noProof="0" dirty="0"/>
          </a:p>
        </p:txBody>
      </p:sp>
      <p:sp>
        <p:nvSpPr>
          <p:cNvPr id="9" name="Bildplatzhalter 7"/>
          <p:cNvSpPr>
            <a:spLocks noGrp="1"/>
          </p:cNvSpPr>
          <p:nvPr>
            <p:ph type="pic" sz="quarter" idx="12"/>
          </p:nvPr>
        </p:nvSpPr>
        <p:spPr>
          <a:xfrm>
            <a:off x="2453698" y="4444369"/>
            <a:ext cx="2184476" cy="517525"/>
          </a:xfrm>
        </p:spPr>
        <p:txBody>
          <a:bodyPr>
            <a:noAutofit/>
          </a:bodyPr>
          <a:lstStyle>
            <a:lvl1pPr marL="0" indent="0" algn="l">
              <a:defRPr/>
            </a:lvl1pPr>
          </a:lstStyle>
          <a:p>
            <a:pPr lvl="0"/>
            <a:r>
              <a:rPr lang="de-DE" noProof="0"/>
              <a:t>Bild durch Klicken auf Symbol hinzufügen</a:t>
            </a:r>
            <a:endParaRPr lang="de-DE" noProof="0" dirty="0"/>
          </a:p>
        </p:txBody>
      </p:sp>
    </p:spTree>
    <p:extLst>
      <p:ext uri="{BB962C8B-B14F-4D97-AF65-F5344CB8AC3E}">
        <p14:creationId xmlns:p14="http://schemas.microsoft.com/office/powerpoint/2010/main" val="1776607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cxnSp>
        <p:nvCxnSpPr>
          <p:cNvPr id="6" name="Gerade Verbindung 9"/>
          <p:cNvCxnSpPr/>
          <p:nvPr/>
        </p:nvCxnSpPr>
        <p:spPr>
          <a:xfrm>
            <a:off x="0" y="155575"/>
            <a:ext cx="457200" cy="0"/>
          </a:xfrm>
          <a:prstGeom prst="line">
            <a:avLst/>
          </a:prstGeom>
          <a:ln w="3175" cmpd="sng">
            <a:solidFill>
              <a:srgbClr val="262A31"/>
            </a:solidFill>
          </a:ln>
          <a:effectLst/>
        </p:spPr>
        <p:style>
          <a:lnRef idx="2">
            <a:schemeClr val="accent1"/>
          </a:lnRef>
          <a:fillRef idx="0">
            <a:schemeClr val="accent1"/>
          </a:fillRef>
          <a:effectRef idx="1">
            <a:schemeClr val="accent1"/>
          </a:effectRef>
          <a:fontRef idx="minor">
            <a:schemeClr val="tx1"/>
          </a:fontRef>
        </p:style>
      </p:cxnSp>
      <p:sp>
        <p:nvSpPr>
          <p:cNvPr id="2" name="Titel 1"/>
          <p:cNvSpPr>
            <a:spLocks noGrp="1"/>
          </p:cNvSpPr>
          <p:nvPr>
            <p:ph type="title"/>
          </p:nvPr>
        </p:nvSpPr>
        <p:spPr>
          <a:xfrm>
            <a:off x="457200" y="304799"/>
            <a:ext cx="7001933" cy="758825"/>
          </a:xfrm>
        </p:spPr>
        <p:txBody>
          <a:bodyPr anchor="b"/>
          <a:lstStyle>
            <a:lvl1pPr>
              <a:defRPr spc="100" baseline="0">
                <a:solidFill>
                  <a:schemeClr val="tx1"/>
                </a:solidFill>
              </a:defRPr>
            </a:lvl1pPr>
          </a:lstStyle>
          <a:p>
            <a:r>
              <a:rPr lang="de-DE"/>
              <a:t>Titelmasterformat durch Klicken bearbeiten</a:t>
            </a:r>
            <a:endParaRPr lang="de-DE" dirty="0"/>
          </a:p>
        </p:txBody>
      </p:sp>
      <p:sp>
        <p:nvSpPr>
          <p:cNvPr id="3" name="Inhaltsplatzhalter 2"/>
          <p:cNvSpPr>
            <a:spLocks noGrp="1"/>
          </p:cNvSpPr>
          <p:nvPr>
            <p:ph idx="1"/>
          </p:nvPr>
        </p:nvSpPr>
        <p:spPr>
          <a:xfrm>
            <a:off x="457200" y="1617134"/>
            <a:ext cx="7001933" cy="2985558"/>
          </a:xfrm>
        </p:spPr>
        <p:txBody>
          <a:bodyPr>
            <a:noAutofit/>
          </a:bodyPr>
          <a:lstStyle>
            <a:lvl1pPr marL="269875" indent="-269875">
              <a:buClr>
                <a:srgbClr val="D8413E"/>
              </a:buClr>
              <a:buFont typeface="Symbol" charset="2"/>
              <a:buChar char="-"/>
              <a:defRPr sz="18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14375" indent="-257175">
              <a:buClr>
                <a:srgbClr val="D8413E"/>
              </a:buClr>
              <a:buFont typeface="Symbol" charset="2"/>
              <a:buChar cha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60463" indent="-246063">
              <a:buClr>
                <a:srgbClr val="D8413E"/>
              </a:buClr>
              <a:buFont typeface="Symbol" charset="2"/>
              <a:buChar cha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17663" indent="-246063">
              <a:buClr>
                <a:srgbClr val="D8413E"/>
              </a:buClr>
              <a:buFont typeface="Symbol" charset="2"/>
              <a:buChar cha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63750" indent="-234950">
              <a:buClr>
                <a:srgbClr val="D8413E"/>
              </a:buClr>
              <a:buFont typeface="Symbol" charset="2"/>
              <a:buChar cha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Textplatzhalter 7"/>
          <p:cNvSpPr>
            <a:spLocks noGrp="1"/>
          </p:cNvSpPr>
          <p:nvPr>
            <p:ph type="body" sz="quarter" idx="13"/>
          </p:nvPr>
        </p:nvSpPr>
        <p:spPr>
          <a:xfrm>
            <a:off x="457200" y="1063625"/>
            <a:ext cx="7001933" cy="440055"/>
          </a:xfrm>
        </p:spPr>
        <p:txBody>
          <a:bodyPr anchor="b">
            <a:noAutofit/>
          </a:bodyPr>
          <a:lstStyle>
            <a:lvl1pPr>
              <a:defRPr sz="1400" cap="all" spc="100" baseline="0">
                <a:solidFill>
                  <a:schemeClr val="tx1"/>
                </a:solidFill>
              </a:defRPr>
            </a:lvl1pPr>
          </a:lstStyle>
          <a:p>
            <a:pPr lvl="0"/>
            <a:r>
              <a:rPr lang="de-DE"/>
              <a:t>Textmasterformat bearbeiten</a:t>
            </a:r>
          </a:p>
        </p:txBody>
      </p:sp>
      <p:sp>
        <p:nvSpPr>
          <p:cNvPr id="12" name="Inhaltsplatzhalter 11"/>
          <p:cNvSpPr>
            <a:spLocks noGrp="1"/>
          </p:cNvSpPr>
          <p:nvPr>
            <p:ph sz="quarter" idx="14"/>
          </p:nvPr>
        </p:nvSpPr>
        <p:spPr>
          <a:xfrm>
            <a:off x="457200" y="-1"/>
            <a:ext cx="4765039" cy="304799"/>
          </a:xfrm>
        </p:spPr>
        <p:txBody>
          <a:bodyPr anchor="ctr">
            <a:noAutofit/>
          </a:bodyPr>
          <a:lstStyle>
            <a:lvl1pPr>
              <a:defRPr sz="1200" b="1" cap="all">
                <a:solidFill>
                  <a:srgbClr val="262A31"/>
                </a:solidFill>
                <a:latin typeface="Arial"/>
                <a:cs typeface="Arial"/>
              </a:defRPr>
            </a:lvl1pPr>
          </a:lstStyle>
          <a:p>
            <a:pPr lvl="0"/>
            <a:endParaRPr lang="de-DE" dirty="0"/>
          </a:p>
        </p:txBody>
      </p:sp>
      <p:cxnSp>
        <p:nvCxnSpPr>
          <p:cNvPr id="11" name="Gerade Verbindung 10"/>
          <p:cNvCxnSpPr/>
          <p:nvPr userDrawn="1"/>
        </p:nvCxnSpPr>
        <p:spPr>
          <a:xfrm>
            <a:off x="457200" y="4713670"/>
            <a:ext cx="8229600" cy="0"/>
          </a:xfrm>
          <a:prstGeom prst="line">
            <a:avLst/>
          </a:prstGeom>
          <a:ln w="3175" cmpd="sng">
            <a:solidFill>
              <a:srgbClr val="D8413E"/>
            </a:solidFill>
          </a:ln>
          <a:effectLst/>
        </p:spPr>
        <p:style>
          <a:lnRef idx="2">
            <a:schemeClr val="accent1"/>
          </a:lnRef>
          <a:fillRef idx="0">
            <a:schemeClr val="accent1"/>
          </a:fillRef>
          <a:effectRef idx="1">
            <a:schemeClr val="accent1"/>
          </a:effectRef>
          <a:fontRef idx="minor">
            <a:schemeClr val="tx1"/>
          </a:fontRef>
        </p:style>
      </p:cxnSp>
      <p:sp>
        <p:nvSpPr>
          <p:cNvPr id="13" name="Foliennummernplatzhalter 5"/>
          <p:cNvSpPr>
            <a:spLocks noGrp="1"/>
          </p:cNvSpPr>
          <p:nvPr>
            <p:ph type="sldNum" sz="quarter" idx="4"/>
          </p:nvPr>
        </p:nvSpPr>
        <p:spPr>
          <a:xfrm>
            <a:off x="7948613" y="4820717"/>
            <a:ext cx="742950" cy="322782"/>
          </a:xfrm>
          <a:prstGeom prst="rect">
            <a:avLst/>
          </a:prstGeom>
        </p:spPr>
        <p:txBody>
          <a:bodyPr lIns="0" tIns="0" rIns="0" bIns="0" anchor="t" anchorCtr="0"/>
          <a:lstStyle>
            <a:lvl1pPr marL="0" marR="0" indent="0" algn="r" defTabSz="457200" rtl="0" eaLnBrk="1" fontAlgn="base" latinLnBrk="0" hangingPunct="1">
              <a:lnSpc>
                <a:spcPct val="100000"/>
              </a:lnSpc>
              <a:spcBef>
                <a:spcPct val="0"/>
              </a:spcBef>
              <a:spcAft>
                <a:spcPct val="0"/>
              </a:spcAft>
              <a:buClrTx/>
              <a:buSzTx/>
              <a:buFontTx/>
              <a:buNone/>
              <a:tabLst/>
              <a:defRPr/>
            </a:lvl1pPr>
          </a:lstStyle>
          <a:p>
            <a:pPr>
              <a:defRPr/>
            </a:pPr>
            <a:fld id="{04AD7245-8B54-4DB6-A787-2BC7C149B53C}" type="slidenum">
              <a:rPr kumimoji="0" lang="de-DE" altLang="de-DE" sz="1000" b="0" i="0" u="none" strike="noStrike" kern="1200" cap="none" spc="0" normalizeH="0" baseline="0" noProof="0" smtClean="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rPr>
              <a:pPr>
                <a:defRPr/>
              </a:pPr>
              <a:t>‹Nr.›</a:t>
            </a:fld>
            <a:endParaRPr kumimoji="0" lang="de-DE" altLang="de-DE" sz="1000" b="0" i="0" u="none" strike="noStrike" kern="1200" cap="none" spc="0" normalizeH="0" baseline="0" noProof="0" dirty="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pic>
        <p:nvPicPr>
          <p:cNvPr id="15" name="Grafik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769366"/>
            <a:ext cx="547323" cy="324000"/>
          </a:xfrm>
          <a:prstGeom prst="rect">
            <a:avLst/>
          </a:prstGeom>
        </p:spPr>
      </p:pic>
      <p:sp>
        <p:nvSpPr>
          <p:cNvPr id="16" name="Datumsplatzhalter 3"/>
          <p:cNvSpPr>
            <a:spLocks noGrp="1"/>
          </p:cNvSpPr>
          <p:nvPr>
            <p:ph type="dt" sz="half" idx="2"/>
          </p:nvPr>
        </p:nvSpPr>
        <p:spPr>
          <a:xfrm>
            <a:off x="1163117" y="4820717"/>
            <a:ext cx="6785496" cy="322783"/>
          </a:xfrm>
          <a:prstGeom prst="rect">
            <a:avLst/>
          </a:prstGeom>
        </p:spPr>
        <p:txBody>
          <a:bodyPr lIns="0" tIns="0" rIns="0" bIns="0" anchor="t" anchorCtr="0">
            <a:noAutofit/>
          </a:bodyPr>
          <a:lstStyle>
            <a:lvl1pPr eaLnBrk="1" hangingPunct="1">
              <a:defRPr sz="1000">
                <a:solidFill>
                  <a:srgbClr val="262A31"/>
                </a:solidFill>
                <a:latin typeface="Arial" panose="020B0604020202020204" pitchFamily="34" charset="0"/>
                <a:cs typeface="Arial" panose="020B0604020202020204" pitchFamily="34" charset="0"/>
              </a:defRPr>
            </a:lvl1pPr>
          </a:lstStyle>
          <a:p>
            <a:pPr>
              <a:defRPr/>
            </a:pPr>
            <a:r>
              <a:rPr lang="de-DE" altLang="de-DE" dirty="0"/>
              <a:t>Universitätsbibliothek Leipzig</a:t>
            </a:r>
          </a:p>
        </p:txBody>
      </p:sp>
      <p:pic>
        <p:nvPicPr>
          <p:cNvPr id="14" name="Grafik 13">
            <a:extLst>
              <a:ext uri="{FF2B5EF4-FFF2-40B4-BE49-F238E27FC236}">
                <a16:creationId xmlns:a16="http://schemas.microsoft.com/office/drawing/2014/main" id="{C42928E7-82E2-4428-A9FE-D243FE09CFFD}"/>
              </a:ext>
            </a:extLst>
          </p:cNvPr>
          <p:cNvPicPr>
            <a:picLocks noChangeAspect="1"/>
          </p:cNvPicPr>
          <p:nvPr userDrawn="1"/>
        </p:nvPicPr>
        <p:blipFill>
          <a:blip r:embed="rId3"/>
          <a:stretch>
            <a:fillRect/>
          </a:stretch>
        </p:blipFill>
        <p:spPr>
          <a:xfrm>
            <a:off x="514101" y="58079"/>
            <a:ext cx="1006067" cy="164480"/>
          </a:xfrm>
          <a:prstGeom prst="rect">
            <a:avLst/>
          </a:prstGeom>
        </p:spPr>
      </p:pic>
    </p:spTree>
    <p:extLst>
      <p:ext uri="{BB962C8B-B14F-4D97-AF65-F5344CB8AC3E}">
        <p14:creationId xmlns:p14="http://schemas.microsoft.com/office/powerpoint/2010/main" val="843215265"/>
      </p:ext>
    </p:extLst>
  </p:cSld>
  <p:clrMapOvr>
    <a:masterClrMapping/>
  </p:clrMapOvr>
  <p:extLst>
    <p:ext uri="{DCECCB84-F9BA-43D5-87BE-67443E8EF086}">
      <p15:sldGuideLst xmlns:p15="http://schemas.microsoft.com/office/powerpoint/2012/main">
        <p15:guide id="1" orient="horz" pos="3049">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ild mit Bildunterschrift">
    <p:spTree>
      <p:nvGrpSpPr>
        <p:cNvPr id="1" name=""/>
        <p:cNvGrpSpPr/>
        <p:nvPr/>
      </p:nvGrpSpPr>
      <p:grpSpPr>
        <a:xfrm>
          <a:off x="0" y="0"/>
          <a:ext cx="0" cy="0"/>
          <a:chOff x="0" y="0"/>
          <a:chExt cx="0" cy="0"/>
        </a:xfrm>
      </p:grpSpPr>
      <p:cxnSp>
        <p:nvCxnSpPr>
          <p:cNvPr id="6" name="Gerade Verbindung 9"/>
          <p:cNvCxnSpPr/>
          <p:nvPr/>
        </p:nvCxnSpPr>
        <p:spPr>
          <a:xfrm>
            <a:off x="0" y="155575"/>
            <a:ext cx="457200" cy="0"/>
          </a:xfrm>
          <a:prstGeom prst="line">
            <a:avLst/>
          </a:prstGeom>
          <a:ln w="3175" cmpd="sng">
            <a:solidFill>
              <a:srgbClr val="262A31"/>
            </a:solidFill>
          </a:ln>
          <a:effectLst/>
        </p:spPr>
        <p:style>
          <a:lnRef idx="2">
            <a:schemeClr val="accent1"/>
          </a:lnRef>
          <a:fillRef idx="0">
            <a:schemeClr val="accent1"/>
          </a:fillRef>
          <a:effectRef idx="1">
            <a:schemeClr val="accent1"/>
          </a:effectRef>
          <a:fontRef idx="minor">
            <a:schemeClr val="tx1"/>
          </a:fontRef>
        </p:style>
      </p:cxnSp>
      <p:sp>
        <p:nvSpPr>
          <p:cNvPr id="2" name="Titel 1"/>
          <p:cNvSpPr>
            <a:spLocks noGrp="1"/>
          </p:cNvSpPr>
          <p:nvPr>
            <p:ph type="title"/>
          </p:nvPr>
        </p:nvSpPr>
        <p:spPr>
          <a:xfrm>
            <a:off x="457200" y="304797"/>
            <a:ext cx="8229600" cy="758827"/>
          </a:xfrm>
        </p:spPr>
        <p:txBody>
          <a:bodyPr anchor="b"/>
          <a:lstStyle>
            <a:lvl1pPr>
              <a:defRPr spc="100" baseline="0">
                <a:solidFill>
                  <a:schemeClr val="tx1"/>
                </a:solidFill>
              </a:defRPr>
            </a:lvl1pPr>
          </a:lstStyle>
          <a:p>
            <a:r>
              <a:rPr lang="de-DE"/>
              <a:t>Titelmasterformat durch Klicken bearbeiten</a:t>
            </a:r>
            <a:endParaRPr lang="de-DE" dirty="0"/>
          </a:p>
        </p:txBody>
      </p:sp>
      <p:sp>
        <p:nvSpPr>
          <p:cNvPr id="11" name="Inhaltsplatzhalter 11"/>
          <p:cNvSpPr>
            <a:spLocks noGrp="1"/>
          </p:cNvSpPr>
          <p:nvPr>
            <p:ph sz="quarter" idx="15"/>
          </p:nvPr>
        </p:nvSpPr>
        <p:spPr>
          <a:xfrm>
            <a:off x="457200" y="-1"/>
            <a:ext cx="4765039" cy="304799"/>
          </a:xfrm>
        </p:spPr>
        <p:txBody>
          <a:bodyPr anchor="ctr">
            <a:noAutofit/>
          </a:bodyPr>
          <a:lstStyle>
            <a:lvl1pPr>
              <a:defRPr sz="1200" b="1" cap="all">
                <a:solidFill>
                  <a:schemeClr val="tx1"/>
                </a:solidFill>
                <a:latin typeface="Arial"/>
                <a:cs typeface="Arial"/>
              </a:defRPr>
            </a:lvl1pPr>
          </a:lstStyle>
          <a:p>
            <a:pPr lvl="0"/>
            <a:r>
              <a:rPr lang="de-DE"/>
              <a:t>Textmasterformat bearbeiten</a:t>
            </a:r>
          </a:p>
        </p:txBody>
      </p:sp>
      <p:sp>
        <p:nvSpPr>
          <p:cNvPr id="12" name="Bildplatzhalter 11"/>
          <p:cNvSpPr>
            <a:spLocks noGrp="1"/>
          </p:cNvSpPr>
          <p:nvPr>
            <p:ph type="pic" sz="quarter" idx="16"/>
          </p:nvPr>
        </p:nvSpPr>
        <p:spPr>
          <a:xfrm>
            <a:off x="457200" y="1176867"/>
            <a:ext cx="8128001" cy="3124200"/>
          </a:xfrm>
        </p:spPr>
        <p:txBody>
          <a:bodyPr rtlCol="0">
            <a:noAutofit/>
          </a:bodyPr>
          <a:lstStyle>
            <a:lvl1pPr>
              <a:defRPr>
                <a:solidFill>
                  <a:srgbClr val="262A3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de-DE" noProof="0" dirty="0"/>
              <a:t>Bild durch Klicken auf Symbol hinzufügen</a:t>
            </a:r>
          </a:p>
        </p:txBody>
      </p:sp>
      <p:sp>
        <p:nvSpPr>
          <p:cNvPr id="14" name="Inhaltsplatzhalter 2"/>
          <p:cNvSpPr>
            <a:spLocks noGrp="1"/>
          </p:cNvSpPr>
          <p:nvPr>
            <p:ph idx="1"/>
          </p:nvPr>
        </p:nvSpPr>
        <p:spPr>
          <a:xfrm>
            <a:off x="457200" y="4368811"/>
            <a:ext cx="8229600" cy="330196"/>
          </a:xfrm>
        </p:spPr>
        <p:txBody>
          <a:bodyPr>
            <a:normAutofit/>
          </a:bodyPr>
          <a:lstStyle>
            <a:lvl1pPr marL="0" indent="0">
              <a:buClr>
                <a:srgbClr val="D8413E"/>
              </a:buClr>
              <a:buFont typeface="Symbol" charset="2"/>
              <a:buNone/>
              <a:defRPr sz="1000">
                <a:solidFill>
                  <a:schemeClr val="tx1">
                    <a:lumMod val="50000"/>
                    <a:lumOff val="50000"/>
                  </a:schemeClr>
                </a:solidFill>
              </a:defRPr>
            </a:lvl1pPr>
            <a:lvl2pPr marL="628650" indent="-171450">
              <a:buClr>
                <a:srgbClr val="D8413E"/>
              </a:buClr>
              <a:buFont typeface="Symbol" charset="2"/>
              <a:buChar char="-"/>
              <a:defRPr sz="1200"/>
            </a:lvl2pPr>
            <a:lvl3pPr marL="1085850" indent="-171450">
              <a:buClr>
                <a:srgbClr val="D8413E"/>
              </a:buClr>
              <a:buFont typeface="Symbol" charset="2"/>
              <a:buChar char="-"/>
              <a:defRPr sz="1200"/>
            </a:lvl3pPr>
            <a:lvl4pPr marL="1543050" indent="-171450">
              <a:buClr>
                <a:srgbClr val="D8413E"/>
              </a:buClr>
              <a:buFont typeface="Symbol" charset="2"/>
              <a:buChar char="-"/>
              <a:defRPr sz="1200"/>
            </a:lvl4pPr>
            <a:lvl5pPr marL="2000250" indent="-171450">
              <a:buClr>
                <a:srgbClr val="D8413E"/>
              </a:buClr>
              <a:buFont typeface="Symbol" charset="2"/>
              <a:buChar char="-"/>
              <a:defRPr sz="1200"/>
            </a:lvl5pPr>
          </a:lstStyle>
          <a:p>
            <a:pPr lvl="0"/>
            <a:r>
              <a:rPr lang="de-DE"/>
              <a:t>Textmasterformat bearbeiten</a:t>
            </a:r>
          </a:p>
        </p:txBody>
      </p:sp>
      <p:cxnSp>
        <p:nvCxnSpPr>
          <p:cNvPr id="17" name="Gerade Verbindung 10"/>
          <p:cNvCxnSpPr/>
          <p:nvPr userDrawn="1"/>
        </p:nvCxnSpPr>
        <p:spPr>
          <a:xfrm>
            <a:off x="457200" y="4713670"/>
            <a:ext cx="8229600" cy="0"/>
          </a:xfrm>
          <a:prstGeom prst="line">
            <a:avLst/>
          </a:prstGeom>
          <a:ln w="3175" cmpd="sng">
            <a:solidFill>
              <a:srgbClr val="D8413E"/>
            </a:solidFill>
          </a:ln>
          <a:effectLst/>
        </p:spPr>
        <p:style>
          <a:lnRef idx="2">
            <a:schemeClr val="accent1"/>
          </a:lnRef>
          <a:fillRef idx="0">
            <a:schemeClr val="accent1"/>
          </a:fillRef>
          <a:effectRef idx="1">
            <a:schemeClr val="accent1"/>
          </a:effectRef>
          <a:fontRef idx="minor">
            <a:schemeClr val="tx1"/>
          </a:fontRef>
        </p:style>
      </p:cxnSp>
      <p:sp>
        <p:nvSpPr>
          <p:cNvPr id="18" name="Foliennummernplatzhalter 5"/>
          <p:cNvSpPr>
            <a:spLocks noGrp="1"/>
          </p:cNvSpPr>
          <p:nvPr>
            <p:ph type="sldNum" sz="quarter" idx="4"/>
          </p:nvPr>
        </p:nvSpPr>
        <p:spPr>
          <a:xfrm>
            <a:off x="7948613" y="4820717"/>
            <a:ext cx="742950" cy="322782"/>
          </a:xfrm>
          <a:prstGeom prst="rect">
            <a:avLst/>
          </a:prstGeom>
        </p:spPr>
        <p:txBody>
          <a:bodyPr lIns="0" tIns="0" rIns="0" bIns="0" anchor="t" anchorCtr="0"/>
          <a:lstStyle>
            <a:lvl1pPr marL="0" marR="0" indent="0" algn="r" defTabSz="457200" rtl="0" eaLnBrk="1" fontAlgn="base" latinLnBrk="0" hangingPunct="1">
              <a:lnSpc>
                <a:spcPct val="100000"/>
              </a:lnSpc>
              <a:spcBef>
                <a:spcPct val="0"/>
              </a:spcBef>
              <a:spcAft>
                <a:spcPct val="0"/>
              </a:spcAft>
              <a:buClrTx/>
              <a:buSzTx/>
              <a:buFontTx/>
              <a:buNone/>
              <a:tabLst/>
              <a:defRPr/>
            </a:lvl1pPr>
          </a:lstStyle>
          <a:p>
            <a:pPr>
              <a:defRPr/>
            </a:pPr>
            <a:fld id="{04AD7245-8B54-4DB6-A787-2BC7C149B53C}" type="slidenum">
              <a:rPr kumimoji="0" lang="de-DE" altLang="de-DE" sz="1000" b="0" i="0" u="none" strike="noStrike" kern="1200" cap="none" spc="0" normalizeH="0" baseline="0" noProof="0" smtClean="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rPr>
              <a:pPr>
                <a:defRPr/>
              </a:pPr>
              <a:t>‹Nr.›</a:t>
            </a:fld>
            <a:endParaRPr kumimoji="0" lang="de-DE" altLang="de-DE" sz="1000" b="0" i="0" u="none" strike="noStrike" kern="1200" cap="none" spc="0" normalizeH="0" baseline="0" noProof="0" dirty="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pic>
        <p:nvPicPr>
          <p:cNvPr id="20" name="Grafik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769366"/>
            <a:ext cx="547323" cy="324000"/>
          </a:xfrm>
          <a:prstGeom prst="rect">
            <a:avLst/>
          </a:prstGeom>
        </p:spPr>
      </p:pic>
      <p:sp>
        <p:nvSpPr>
          <p:cNvPr id="21" name="Datumsplatzhalter 3"/>
          <p:cNvSpPr>
            <a:spLocks noGrp="1"/>
          </p:cNvSpPr>
          <p:nvPr>
            <p:ph type="dt" sz="half" idx="2"/>
          </p:nvPr>
        </p:nvSpPr>
        <p:spPr>
          <a:xfrm>
            <a:off x="1163117" y="4820717"/>
            <a:ext cx="6785496" cy="322783"/>
          </a:xfrm>
          <a:prstGeom prst="rect">
            <a:avLst/>
          </a:prstGeom>
        </p:spPr>
        <p:txBody>
          <a:bodyPr lIns="0" tIns="0" rIns="0" bIns="0" anchor="t" anchorCtr="0">
            <a:noAutofit/>
          </a:bodyPr>
          <a:lstStyle>
            <a:lvl1pPr eaLnBrk="1" hangingPunct="1">
              <a:defRPr sz="1000">
                <a:solidFill>
                  <a:srgbClr val="262A31"/>
                </a:solidFill>
                <a:latin typeface="Arial" panose="020B0604020202020204" pitchFamily="34" charset="0"/>
                <a:cs typeface="Arial" panose="020B0604020202020204" pitchFamily="34" charset="0"/>
              </a:defRPr>
            </a:lvl1pPr>
          </a:lstStyle>
          <a:p>
            <a:pPr>
              <a:defRPr/>
            </a:pPr>
            <a:r>
              <a:rPr lang="de-DE" altLang="de-DE" dirty="0"/>
              <a:t>Einrichtungsname</a:t>
            </a:r>
          </a:p>
        </p:txBody>
      </p:sp>
    </p:spTree>
    <p:extLst>
      <p:ext uri="{BB962C8B-B14F-4D97-AF65-F5344CB8AC3E}">
        <p14:creationId xmlns:p14="http://schemas.microsoft.com/office/powerpoint/2010/main" val="888427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5.png"/><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6375"/>
            <a:ext cx="8229600" cy="857250"/>
          </a:xfrm>
          <a:prstGeom prst="rect">
            <a:avLst/>
          </a:prstGeom>
        </p:spPr>
        <p:txBody>
          <a:bodyPr vert="horz" lIns="91440" tIns="45720" rIns="91440" bIns="45720" rtlCol="0" anchor="ctr">
            <a:noAutofit/>
          </a:bodyPr>
          <a:lstStyle/>
          <a:p>
            <a:r>
              <a:rPr lang="de-DE" dirty="0"/>
              <a:t>Mastertitelformat bearbeiten</a:t>
            </a:r>
          </a:p>
        </p:txBody>
      </p:sp>
      <p:sp>
        <p:nvSpPr>
          <p:cNvPr id="1027" name="Textplatzhalter 2"/>
          <p:cNvSpPr>
            <a:spLocks noGrp="1"/>
          </p:cNvSpPr>
          <p:nvPr>
            <p:ph type="body" idx="1"/>
          </p:nvPr>
        </p:nvSpPr>
        <p:spPr bwMode="auto">
          <a:xfrm>
            <a:off x="457200" y="1063625"/>
            <a:ext cx="8229600" cy="353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dirty="0"/>
              <a:t>SUBHEADLINE</a:t>
            </a:r>
          </a:p>
        </p:txBody>
      </p:sp>
    </p:spTree>
  </p:cSld>
  <p:clrMap bg1="lt1" tx1="dk1" bg2="lt2" tx2="dk2" accent1="accent1" accent2="accent2" accent3="accent3" accent4="accent4" accent5="accent5" accent6="accent6" hlink="hlink" folHlink="folHlink"/>
  <p:sldLayoutIdLst>
    <p:sldLayoutId id="2147483867" r:id="rId1"/>
    <p:sldLayoutId id="2147483884" r:id="rId2"/>
    <p:sldLayoutId id="2147483885" r:id="rId3"/>
    <p:sldLayoutId id="2147483870" r:id="rId4"/>
    <p:sldLayoutId id="2147483877" r:id="rId5"/>
    <p:sldLayoutId id="2147483879" r:id="rId6"/>
    <p:sldLayoutId id="2147483886" r:id="rId7"/>
    <p:sldLayoutId id="2147483887" r:id="rId8"/>
    <p:sldLayoutId id="2147483888" r:id="rId9"/>
    <p:sldLayoutId id="2147483889" r:id="rId10"/>
  </p:sldLayoutIdLst>
  <p:hf hdr="0" ftr="0" dt="0"/>
  <p:txStyles>
    <p:titleStyle>
      <a:lvl1pPr algn="l" defTabSz="457200" rtl="0" eaLnBrk="1" fontAlgn="base" hangingPunct="1">
        <a:spcBef>
          <a:spcPct val="0"/>
        </a:spcBef>
        <a:spcAft>
          <a:spcPct val="0"/>
        </a:spcAft>
        <a:defRPr sz="2000" b="1" kern="1200" cap="all">
          <a:solidFill>
            <a:srgbClr val="262A31"/>
          </a:solidFill>
          <a:latin typeface="Ubuntu Mono" panose="020B0509030602030204" pitchFamily="49" charset="0"/>
          <a:ea typeface="MS PGothic" panose="020B0600070205080204" pitchFamily="34" charset="-128"/>
          <a:cs typeface="Arial"/>
        </a:defRPr>
      </a:lvl1pPr>
      <a:lvl2pPr algn="l" defTabSz="457200" rtl="0" eaLnBrk="1" fontAlgn="base" hangingPunct="1">
        <a:spcBef>
          <a:spcPct val="0"/>
        </a:spcBef>
        <a:spcAft>
          <a:spcPct val="0"/>
        </a:spcAft>
        <a:defRPr sz="2000" b="1">
          <a:solidFill>
            <a:srgbClr val="262A31"/>
          </a:solidFill>
          <a:latin typeface="Arial" charset="0"/>
          <a:ea typeface="MS PGothic" panose="020B0600070205080204" pitchFamily="34" charset="-128"/>
          <a:cs typeface="Arial" panose="020B0604020202020204" pitchFamily="34" charset="0"/>
        </a:defRPr>
      </a:lvl2pPr>
      <a:lvl3pPr algn="l" defTabSz="457200" rtl="0" eaLnBrk="1" fontAlgn="base" hangingPunct="1">
        <a:spcBef>
          <a:spcPct val="0"/>
        </a:spcBef>
        <a:spcAft>
          <a:spcPct val="0"/>
        </a:spcAft>
        <a:defRPr sz="2000" b="1">
          <a:solidFill>
            <a:srgbClr val="262A31"/>
          </a:solidFill>
          <a:latin typeface="Arial" charset="0"/>
          <a:ea typeface="MS PGothic" panose="020B0600070205080204" pitchFamily="34" charset="-128"/>
          <a:cs typeface="Arial" panose="020B0604020202020204" pitchFamily="34" charset="0"/>
        </a:defRPr>
      </a:lvl3pPr>
      <a:lvl4pPr algn="l" defTabSz="457200" rtl="0" eaLnBrk="1" fontAlgn="base" hangingPunct="1">
        <a:spcBef>
          <a:spcPct val="0"/>
        </a:spcBef>
        <a:spcAft>
          <a:spcPct val="0"/>
        </a:spcAft>
        <a:defRPr sz="2000" b="1">
          <a:solidFill>
            <a:srgbClr val="262A31"/>
          </a:solidFill>
          <a:latin typeface="Arial" charset="0"/>
          <a:ea typeface="MS PGothic" panose="020B0600070205080204" pitchFamily="34" charset="-128"/>
          <a:cs typeface="Arial" panose="020B0604020202020204" pitchFamily="34" charset="0"/>
        </a:defRPr>
      </a:lvl4pPr>
      <a:lvl5pPr algn="l" defTabSz="457200" rtl="0" eaLnBrk="1" fontAlgn="base" hangingPunct="1">
        <a:spcBef>
          <a:spcPct val="0"/>
        </a:spcBef>
        <a:spcAft>
          <a:spcPct val="0"/>
        </a:spcAft>
        <a:defRPr sz="2000" b="1">
          <a:solidFill>
            <a:srgbClr val="262A31"/>
          </a:solidFill>
          <a:latin typeface="Arial" charset="0"/>
          <a:ea typeface="MS PGothic" panose="020B0600070205080204" pitchFamily="34" charset="-128"/>
          <a:cs typeface="Arial" panose="020B0604020202020204" pitchFamily="34" charset="0"/>
        </a:defRPr>
      </a:lvl5pPr>
      <a:lvl6pPr marL="457200" algn="l" defTabSz="457200" rtl="0" eaLnBrk="1" fontAlgn="base" hangingPunct="1">
        <a:spcBef>
          <a:spcPct val="0"/>
        </a:spcBef>
        <a:spcAft>
          <a:spcPct val="0"/>
        </a:spcAft>
        <a:defRPr sz="2000">
          <a:solidFill>
            <a:schemeClr val="tx1"/>
          </a:solidFill>
          <a:latin typeface="Futura" charset="0"/>
          <a:ea typeface="ＭＳ Ｐゴシック" charset="0"/>
        </a:defRPr>
      </a:lvl6pPr>
      <a:lvl7pPr marL="914400" algn="l" defTabSz="457200" rtl="0" eaLnBrk="1" fontAlgn="base" hangingPunct="1">
        <a:spcBef>
          <a:spcPct val="0"/>
        </a:spcBef>
        <a:spcAft>
          <a:spcPct val="0"/>
        </a:spcAft>
        <a:defRPr sz="2000">
          <a:solidFill>
            <a:schemeClr val="tx1"/>
          </a:solidFill>
          <a:latin typeface="Futura" charset="0"/>
          <a:ea typeface="ＭＳ Ｐゴシック" charset="0"/>
        </a:defRPr>
      </a:lvl7pPr>
      <a:lvl8pPr marL="1371600" algn="l" defTabSz="457200" rtl="0" eaLnBrk="1" fontAlgn="base" hangingPunct="1">
        <a:spcBef>
          <a:spcPct val="0"/>
        </a:spcBef>
        <a:spcAft>
          <a:spcPct val="0"/>
        </a:spcAft>
        <a:defRPr sz="2000">
          <a:solidFill>
            <a:schemeClr val="tx1"/>
          </a:solidFill>
          <a:latin typeface="Futura" charset="0"/>
          <a:ea typeface="ＭＳ Ｐゴシック" charset="0"/>
        </a:defRPr>
      </a:lvl8pPr>
      <a:lvl9pPr marL="1828800" algn="l" defTabSz="457200" rtl="0" eaLnBrk="1" fontAlgn="base" hangingPunct="1">
        <a:spcBef>
          <a:spcPct val="0"/>
        </a:spcBef>
        <a:spcAft>
          <a:spcPct val="0"/>
        </a:spcAft>
        <a:defRPr sz="2000">
          <a:solidFill>
            <a:schemeClr val="tx1"/>
          </a:solidFill>
          <a:latin typeface="Futura" charset="0"/>
          <a:ea typeface="ＭＳ Ｐゴシック" charset="0"/>
        </a:defRPr>
      </a:lvl9pPr>
    </p:titleStyle>
    <p:bodyStyle>
      <a:lvl1pPr marL="342900" indent="-342900" algn="l" defTabSz="457200" rtl="0" eaLnBrk="1" fontAlgn="base" hangingPunct="1">
        <a:spcBef>
          <a:spcPct val="20000"/>
        </a:spcBef>
        <a:spcAft>
          <a:spcPct val="0"/>
        </a:spcAft>
        <a:buFont typeface="Symbol" panose="05050102010706020507" pitchFamily="18" charset="2"/>
        <a:defRPr sz="1200" kern="1200">
          <a:solidFill>
            <a:srgbClr val="262A31"/>
          </a:solidFill>
          <a:latin typeface="Ubuntu Mono" panose="020B0509030602030204" pitchFamily="49" charset="0"/>
          <a:ea typeface="MS PGothic" panose="020B0600070205080204" pitchFamily="34" charset="-128"/>
          <a:cs typeface="Arial"/>
        </a:defRPr>
      </a:lvl1pPr>
      <a:lvl2pPr marL="457200" algn="l" defTabSz="457200" rtl="0" eaLnBrk="1" fontAlgn="base" hangingPunct="1">
        <a:spcBef>
          <a:spcPct val="20000"/>
        </a:spcBef>
        <a:spcAft>
          <a:spcPct val="0"/>
        </a:spcAft>
        <a:buFont typeface="Arial" panose="020B0604020202020204" pitchFamily="34" charset="0"/>
        <a:defRPr kern="1200">
          <a:solidFill>
            <a:schemeClr val="tx1"/>
          </a:solidFill>
          <a:latin typeface="Arial"/>
          <a:ea typeface="MS PGothic" panose="020B0600070205080204" pitchFamily="34" charset="-128"/>
          <a:cs typeface="Arial"/>
        </a:defRPr>
      </a:lvl2pPr>
      <a:lvl3pPr marL="914400" algn="l" defTabSz="457200" rtl="0" eaLnBrk="1" fontAlgn="base" hangingPunct="1">
        <a:spcBef>
          <a:spcPct val="20000"/>
        </a:spcBef>
        <a:spcAft>
          <a:spcPct val="0"/>
        </a:spcAft>
        <a:buFont typeface="Arial" panose="020B0604020202020204" pitchFamily="34" charset="0"/>
        <a:defRPr sz="1200" kern="1200">
          <a:solidFill>
            <a:schemeClr val="tx1"/>
          </a:solidFill>
          <a:latin typeface="Arial"/>
          <a:ea typeface="MS PGothic" panose="020B0600070205080204" pitchFamily="34" charset="-128"/>
          <a:cs typeface="Arial"/>
        </a:defRPr>
      </a:lvl3pPr>
      <a:lvl4pPr marL="1371600" algn="l" defTabSz="457200" rtl="0" eaLnBrk="1" fontAlgn="base" hangingPunct="1">
        <a:spcBef>
          <a:spcPct val="20000"/>
        </a:spcBef>
        <a:spcAft>
          <a:spcPct val="0"/>
        </a:spcAft>
        <a:buFont typeface="Arial" panose="020B0604020202020204" pitchFamily="34" charset="0"/>
        <a:defRPr sz="1200" kern="1200">
          <a:solidFill>
            <a:schemeClr val="tx1"/>
          </a:solidFill>
          <a:latin typeface="Arial"/>
          <a:ea typeface="MS PGothic" panose="020B0600070205080204" pitchFamily="34" charset="-128"/>
          <a:cs typeface="Arial"/>
        </a:defRPr>
      </a:lvl4pPr>
      <a:lvl5pPr marL="1828800" algn="l" defTabSz="457200" rtl="0" eaLnBrk="1" fontAlgn="base" hangingPunct="1">
        <a:spcBef>
          <a:spcPct val="20000"/>
        </a:spcBef>
        <a:spcAft>
          <a:spcPct val="0"/>
        </a:spcAft>
        <a:buFont typeface="Arial" panose="020B0604020202020204" pitchFamily="34" charset="0"/>
        <a:defRPr sz="1200" kern="1200">
          <a:solidFill>
            <a:schemeClr val="tx1"/>
          </a:solidFill>
          <a:latin typeface="Arial"/>
          <a:ea typeface="MS PGothic" panose="020B0600070205080204"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cxnSp>
        <p:nvCxnSpPr>
          <p:cNvPr id="4" name="Gerade Verbindung 9"/>
          <p:cNvCxnSpPr/>
          <p:nvPr/>
        </p:nvCxnSpPr>
        <p:spPr>
          <a:xfrm>
            <a:off x="0" y="155575"/>
            <a:ext cx="457200" cy="0"/>
          </a:xfrm>
          <a:prstGeom prst="line">
            <a:avLst/>
          </a:prstGeom>
          <a:ln w="3175" cmpd="sng">
            <a:solidFill>
              <a:srgbClr val="262A31"/>
            </a:solidFill>
          </a:ln>
          <a:effectLst/>
        </p:spPr>
        <p:style>
          <a:lnRef idx="2">
            <a:schemeClr val="accent1"/>
          </a:lnRef>
          <a:fillRef idx="0">
            <a:schemeClr val="accent1"/>
          </a:fillRef>
          <a:effectRef idx="1">
            <a:schemeClr val="accent1"/>
          </a:effectRef>
          <a:fontRef idx="minor">
            <a:schemeClr val="tx1"/>
          </a:fontRef>
        </p:style>
      </p:cxnSp>
      <p:pic>
        <p:nvPicPr>
          <p:cNvPr id="6" name="Grafik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7200" y="4769366"/>
            <a:ext cx="547323" cy="324000"/>
          </a:xfrm>
          <a:prstGeom prst="rect">
            <a:avLst/>
          </a:prstGeom>
        </p:spPr>
      </p:pic>
      <p:sp>
        <p:nvSpPr>
          <p:cNvPr id="8" name="Textfeld 7"/>
          <p:cNvSpPr txBox="1"/>
          <p:nvPr/>
        </p:nvSpPr>
        <p:spPr>
          <a:xfrm>
            <a:off x="457200" y="22671"/>
            <a:ext cx="7001933" cy="276999"/>
          </a:xfrm>
          <a:prstGeom prst="rect">
            <a:avLst/>
          </a:prstGeom>
          <a:noFill/>
        </p:spPr>
        <p:txBody>
          <a:bodyPr wrap="square" rtlCol="0">
            <a:spAutoFit/>
          </a:bodyPr>
          <a:lstStyle/>
          <a:p>
            <a:r>
              <a:rPr lang="de-DE" sz="1200" b="1" dirty="0">
                <a:latin typeface="Arial" panose="020B0604020202020204" pitchFamily="34" charset="0"/>
                <a:cs typeface="Arial" panose="020B0604020202020204" pitchFamily="34" charset="0"/>
              </a:rPr>
              <a:t>Titel der Präsentation</a:t>
            </a:r>
            <a:r>
              <a:rPr lang="de-DE" sz="1200" b="1" baseline="0" dirty="0">
                <a:latin typeface="Arial" panose="020B0604020202020204" pitchFamily="34" charset="0"/>
                <a:cs typeface="Arial" panose="020B0604020202020204" pitchFamily="34" charset="0"/>
              </a:rPr>
              <a:t> </a:t>
            </a:r>
            <a:r>
              <a:rPr lang="de-DE" sz="1200" dirty="0">
                <a:latin typeface="Arial" panose="020B0604020202020204" pitchFamily="34" charset="0"/>
                <a:cs typeface="Arial" panose="020B0604020202020204" pitchFamily="34" charset="0"/>
              </a:rPr>
              <a:t>| Untertitel</a:t>
            </a:r>
          </a:p>
        </p:txBody>
      </p:sp>
      <p:cxnSp>
        <p:nvCxnSpPr>
          <p:cNvPr id="9" name="Gerade Verbindung 10"/>
          <p:cNvCxnSpPr/>
          <p:nvPr/>
        </p:nvCxnSpPr>
        <p:spPr>
          <a:xfrm>
            <a:off x="457200" y="4713670"/>
            <a:ext cx="8229600" cy="0"/>
          </a:xfrm>
          <a:prstGeom prst="line">
            <a:avLst/>
          </a:prstGeom>
          <a:ln w="3175" cmpd="sng">
            <a:solidFill>
              <a:srgbClr val="DD8047"/>
            </a:solidFill>
          </a:ln>
          <a:effectLst/>
        </p:spPr>
        <p:style>
          <a:lnRef idx="2">
            <a:schemeClr val="accent1"/>
          </a:lnRef>
          <a:fillRef idx="0">
            <a:schemeClr val="accent1"/>
          </a:fillRef>
          <a:effectRef idx="1">
            <a:schemeClr val="accent1"/>
          </a:effectRef>
          <a:fontRef idx="minor">
            <a:schemeClr val="tx1"/>
          </a:fontRef>
        </p:style>
      </p:cxnSp>
      <p:sp>
        <p:nvSpPr>
          <p:cNvPr id="2" name="Textfeld 1"/>
          <p:cNvSpPr txBox="1"/>
          <p:nvPr/>
        </p:nvSpPr>
        <p:spPr>
          <a:xfrm>
            <a:off x="1154545" y="4837382"/>
            <a:ext cx="6785496" cy="230832"/>
          </a:xfrm>
          <a:prstGeom prst="rect">
            <a:avLst/>
          </a:prstGeom>
          <a:noFill/>
        </p:spPr>
        <p:txBody>
          <a:bodyPr wrap="square" rtlCol="0">
            <a:spAutoFit/>
          </a:bodyPr>
          <a:lstStyle/>
          <a:p>
            <a:pPr algn="l"/>
            <a:r>
              <a:rPr lang="de-DE" sz="900" dirty="0">
                <a:solidFill>
                  <a:schemeClr val="accent4"/>
                </a:solidFill>
                <a:latin typeface="Arial" panose="020B0604020202020204" pitchFamily="34" charset="0"/>
                <a:cs typeface="Arial" panose="020B0604020202020204" pitchFamily="34" charset="0"/>
              </a:rPr>
              <a:t>Universitätsbibliothek Leipzig</a:t>
            </a:r>
          </a:p>
        </p:txBody>
      </p:sp>
    </p:spTree>
    <p:extLst>
      <p:ext uri="{BB962C8B-B14F-4D97-AF65-F5344CB8AC3E}">
        <p14:creationId xmlns:p14="http://schemas.microsoft.com/office/powerpoint/2010/main" val="3392803545"/>
      </p:ext>
    </p:extLst>
  </p:cSld>
  <p:clrMap bg1="lt1" tx1="dk1" bg2="lt2" tx2="dk2" accent1="accent1" accent2="accent2" accent3="accent3" accent4="accent4" accent5="accent5" accent6="accent6" hlink="hlink" folHlink="folHlink"/>
  <p:sldLayoutIdLst>
    <p:sldLayoutId id="2147483871" r:id="rId1"/>
    <p:sldLayoutId id="2147483882" r:id="rId2"/>
    <p:sldLayoutId id="2147483872" r:id="rId3"/>
    <p:sldLayoutId id="2147483873" r:id="rId4"/>
    <p:sldLayoutId id="2147483874" r:id="rId5"/>
    <p:sldLayoutId id="2147483875" r:id="rId6"/>
    <p:sldLayoutId id="2147483876" r:id="rId7"/>
    <p:sldLayoutId id="2147483878" r:id="rId8"/>
  </p:sldLayoutIdLst>
  <p:hf hdr="0" ftr="0" dt="0"/>
  <p:txStyles>
    <p:titleStyle>
      <a:lvl1pPr algn="l" defTabSz="457200" rtl="0" eaLnBrk="1" fontAlgn="base" hangingPunct="1">
        <a:spcBef>
          <a:spcPct val="0"/>
        </a:spcBef>
        <a:spcAft>
          <a:spcPct val="0"/>
        </a:spcAft>
        <a:defRPr sz="2000" b="1" kern="1200" cap="all">
          <a:solidFill>
            <a:srgbClr val="262A31"/>
          </a:solidFill>
          <a:latin typeface="Arial"/>
          <a:ea typeface="MS PGothic" panose="020B0600070205080204" pitchFamily="34" charset="-128"/>
          <a:cs typeface="Arial"/>
        </a:defRPr>
      </a:lvl1pPr>
      <a:lvl2pPr algn="l" defTabSz="457200" rtl="0" eaLnBrk="1" fontAlgn="base" hangingPunct="1">
        <a:spcBef>
          <a:spcPct val="0"/>
        </a:spcBef>
        <a:spcAft>
          <a:spcPct val="0"/>
        </a:spcAft>
        <a:defRPr sz="2000" b="1">
          <a:solidFill>
            <a:srgbClr val="262A31"/>
          </a:solidFill>
          <a:latin typeface="Arial" charset="0"/>
          <a:ea typeface="MS PGothic" panose="020B0600070205080204" pitchFamily="34" charset="-128"/>
          <a:cs typeface="Arial" panose="020B0604020202020204" pitchFamily="34" charset="0"/>
        </a:defRPr>
      </a:lvl2pPr>
      <a:lvl3pPr algn="l" defTabSz="457200" rtl="0" eaLnBrk="1" fontAlgn="base" hangingPunct="1">
        <a:spcBef>
          <a:spcPct val="0"/>
        </a:spcBef>
        <a:spcAft>
          <a:spcPct val="0"/>
        </a:spcAft>
        <a:defRPr sz="2000" b="1">
          <a:solidFill>
            <a:srgbClr val="262A31"/>
          </a:solidFill>
          <a:latin typeface="Arial" charset="0"/>
          <a:ea typeface="MS PGothic" panose="020B0600070205080204" pitchFamily="34" charset="-128"/>
          <a:cs typeface="Arial" panose="020B0604020202020204" pitchFamily="34" charset="0"/>
        </a:defRPr>
      </a:lvl3pPr>
      <a:lvl4pPr algn="l" defTabSz="457200" rtl="0" eaLnBrk="1" fontAlgn="base" hangingPunct="1">
        <a:spcBef>
          <a:spcPct val="0"/>
        </a:spcBef>
        <a:spcAft>
          <a:spcPct val="0"/>
        </a:spcAft>
        <a:defRPr sz="2000" b="1">
          <a:solidFill>
            <a:srgbClr val="262A31"/>
          </a:solidFill>
          <a:latin typeface="Arial" charset="0"/>
          <a:ea typeface="MS PGothic" panose="020B0600070205080204" pitchFamily="34" charset="-128"/>
          <a:cs typeface="Arial" panose="020B0604020202020204" pitchFamily="34" charset="0"/>
        </a:defRPr>
      </a:lvl4pPr>
      <a:lvl5pPr algn="l" defTabSz="457200" rtl="0" eaLnBrk="1" fontAlgn="base" hangingPunct="1">
        <a:spcBef>
          <a:spcPct val="0"/>
        </a:spcBef>
        <a:spcAft>
          <a:spcPct val="0"/>
        </a:spcAft>
        <a:defRPr sz="2000" b="1">
          <a:solidFill>
            <a:srgbClr val="262A31"/>
          </a:solidFill>
          <a:latin typeface="Arial" charset="0"/>
          <a:ea typeface="MS PGothic" panose="020B0600070205080204" pitchFamily="34" charset="-128"/>
          <a:cs typeface="Arial" panose="020B0604020202020204" pitchFamily="34" charset="0"/>
        </a:defRPr>
      </a:lvl5pPr>
      <a:lvl6pPr marL="457200" algn="l" defTabSz="457200" rtl="0" eaLnBrk="1" fontAlgn="base" hangingPunct="1">
        <a:spcBef>
          <a:spcPct val="0"/>
        </a:spcBef>
        <a:spcAft>
          <a:spcPct val="0"/>
        </a:spcAft>
        <a:defRPr sz="2000">
          <a:solidFill>
            <a:schemeClr val="tx1"/>
          </a:solidFill>
          <a:latin typeface="Futura" charset="0"/>
          <a:ea typeface="ＭＳ Ｐゴシック" charset="0"/>
        </a:defRPr>
      </a:lvl6pPr>
      <a:lvl7pPr marL="914400" algn="l" defTabSz="457200" rtl="0" eaLnBrk="1" fontAlgn="base" hangingPunct="1">
        <a:spcBef>
          <a:spcPct val="0"/>
        </a:spcBef>
        <a:spcAft>
          <a:spcPct val="0"/>
        </a:spcAft>
        <a:defRPr sz="2000">
          <a:solidFill>
            <a:schemeClr val="tx1"/>
          </a:solidFill>
          <a:latin typeface="Futura" charset="0"/>
          <a:ea typeface="ＭＳ Ｐゴシック" charset="0"/>
        </a:defRPr>
      </a:lvl7pPr>
      <a:lvl8pPr marL="1371600" algn="l" defTabSz="457200" rtl="0" eaLnBrk="1" fontAlgn="base" hangingPunct="1">
        <a:spcBef>
          <a:spcPct val="0"/>
        </a:spcBef>
        <a:spcAft>
          <a:spcPct val="0"/>
        </a:spcAft>
        <a:defRPr sz="2000">
          <a:solidFill>
            <a:schemeClr val="tx1"/>
          </a:solidFill>
          <a:latin typeface="Futura" charset="0"/>
          <a:ea typeface="ＭＳ Ｐゴシック" charset="0"/>
        </a:defRPr>
      </a:lvl8pPr>
      <a:lvl9pPr marL="1828800" algn="l" defTabSz="457200" rtl="0" eaLnBrk="1" fontAlgn="base" hangingPunct="1">
        <a:spcBef>
          <a:spcPct val="0"/>
        </a:spcBef>
        <a:spcAft>
          <a:spcPct val="0"/>
        </a:spcAft>
        <a:defRPr sz="2000">
          <a:solidFill>
            <a:schemeClr val="tx1"/>
          </a:solidFill>
          <a:latin typeface="Futura" charset="0"/>
          <a:ea typeface="ＭＳ Ｐゴシック" charset="0"/>
        </a:defRPr>
      </a:lvl9pPr>
    </p:titleStyle>
    <p:bodyStyle>
      <a:lvl1pPr marL="342900" indent="-342900" algn="l" defTabSz="457200" rtl="0" eaLnBrk="1" fontAlgn="base" hangingPunct="1">
        <a:spcBef>
          <a:spcPct val="20000"/>
        </a:spcBef>
        <a:spcAft>
          <a:spcPct val="0"/>
        </a:spcAft>
        <a:buFont typeface="Symbol" panose="05050102010706020507" pitchFamily="18" charset="2"/>
        <a:defRPr sz="1200" kern="1200">
          <a:solidFill>
            <a:srgbClr val="262A31"/>
          </a:solidFill>
          <a:latin typeface="Arial"/>
          <a:ea typeface="MS PGothic" panose="020B0600070205080204" pitchFamily="34" charset="-128"/>
          <a:cs typeface="Arial"/>
        </a:defRPr>
      </a:lvl1pPr>
      <a:lvl2pPr marL="457200" algn="l" defTabSz="457200" rtl="0" eaLnBrk="1" fontAlgn="base" hangingPunct="1">
        <a:spcBef>
          <a:spcPct val="20000"/>
        </a:spcBef>
        <a:spcAft>
          <a:spcPct val="0"/>
        </a:spcAft>
        <a:buFont typeface="Arial" panose="020B0604020202020204" pitchFamily="34" charset="0"/>
        <a:defRPr kern="1200">
          <a:solidFill>
            <a:schemeClr val="tx1"/>
          </a:solidFill>
          <a:latin typeface="Arial"/>
          <a:ea typeface="MS PGothic" panose="020B0600070205080204" pitchFamily="34" charset="-128"/>
          <a:cs typeface="Arial"/>
        </a:defRPr>
      </a:lvl2pPr>
      <a:lvl3pPr marL="914400" algn="l" defTabSz="457200" rtl="0" eaLnBrk="1" fontAlgn="base" hangingPunct="1">
        <a:spcBef>
          <a:spcPct val="20000"/>
        </a:spcBef>
        <a:spcAft>
          <a:spcPct val="0"/>
        </a:spcAft>
        <a:buFont typeface="Arial" panose="020B0604020202020204" pitchFamily="34" charset="0"/>
        <a:defRPr sz="1200" kern="1200">
          <a:solidFill>
            <a:schemeClr val="tx1"/>
          </a:solidFill>
          <a:latin typeface="Arial"/>
          <a:ea typeface="MS PGothic" panose="020B0600070205080204" pitchFamily="34" charset="-128"/>
          <a:cs typeface="Arial"/>
        </a:defRPr>
      </a:lvl3pPr>
      <a:lvl4pPr marL="1371600" algn="l" defTabSz="457200" rtl="0" eaLnBrk="1" fontAlgn="base" hangingPunct="1">
        <a:spcBef>
          <a:spcPct val="20000"/>
        </a:spcBef>
        <a:spcAft>
          <a:spcPct val="0"/>
        </a:spcAft>
        <a:buFont typeface="Arial" panose="020B0604020202020204" pitchFamily="34" charset="0"/>
        <a:defRPr sz="1200" kern="1200">
          <a:solidFill>
            <a:schemeClr val="tx1"/>
          </a:solidFill>
          <a:latin typeface="Arial"/>
          <a:ea typeface="MS PGothic" panose="020B0600070205080204" pitchFamily="34" charset="-128"/>
          <a:cs typeface="Arial"/>
        </a:defRPr>
      </a:lvl4pPr>
      <a:lvl5pPr marL="1828800" algn="l" defTabSz="457200" rtl="0" eaLnBrk="1" fontAlgn="base" hangingPunct="1">
        <a:spcBef>
          <a:spcPct val="20000"/>
        </a:spcBef>
        <a:spcAft>
          <a:spcPct val="0"/>
        </a:spcAft>
        <a:buFont typeface="Arial" panose="020B0604020202020204" pitchFamily="34" charset="0"/>
        <a:defRPr sz="1200" kern="1200">
          <a:solidFill>
            <a:schemeClr val="tx1"/>
          </a:solidFill>
          <a:latin typeface="Arial"/>
          <a:ea typeface="MS PGothic" panose="020B0600070205080204"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png"/><Relationship Id="rId21" Type="http://schemas.openxmlformats.org/officeDocument/2006/relationships/image" Target="../media/image38.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notesSlide" Target="../notesSlides/notesSlide22.xml"/><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Layout" Target="../slideLayouts/slideLayout8.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 Id="rId22"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9.xml"/><Relationship Id="rId1" Type="http://schemas.openxmlformats.org/officeDocument/2006/relationships/slideLayout" Target="../slideLayouts/slideLayout8.xml"/><Relationship Id="rId4" Type="http://schemas.openxmlformats.org/officeDocument/2006/relationships/image" Target="../media/image62.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hyperlink" Target="https://blog.adlr.link/faq/" TargetMode="External"/><Relationship Id="rId7" Type="http://schemas.openxmlformats.org/officeDocument/2006/relationships/image" Target="../media/image68.png"/><Relationship Id="rId2" Type="http://schemas.openxmlformats.org/officeDocument/2006/relationships/notesSlide" Target="../notesSlides/notesSlide49.xml"/><Relationship Id="rId1" Type="http://schemas.openxmlformats.org/officeDocument/2006/relationships/slideLayout" Target="../slideLayouts/slideLayout8.xml"/><Relationship Id="rId6" Type="http://schemas.openxmlformats.org/officeDocument/2006/relationships/hyperlink" Target="mailto:info@adlr.link" TargetMode="External"/><Relationship Id="rId5" Type="http://schemas.openxmlformats.org/officeDocument/2006/relationships/hyperlink" Target="https://katalog.adlr.link/Feedback/Home" TargetMode="External"/><Relationship Id="rId4" Type="http://schemas.openxmlformats.org/officeDocument/2006/relationships/hyperlink" Target="https://twitter.com/AdlrLink"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ctrTitle"/>
          </p:nvPr>
        </p:nvSpPr>
        <p:spPr bwMode="auto"/>
        <p:txBody>
          <a:bodyPr wrap="square" numCol="1" anchorCtr="0" compatLnSpc="1">
            <a:prstTxWarp prst="textNoShape">
              <a:avLst/>
            </a:prstTxWarp>
          </a:bodyPr>
          <a:lstStyle/>
          <a:p>
            <a:pPr>
              <a:defRPr/>
            </a:pPr>
            <a:br>
              <a:rPr lang="de-DE" sz="2400" dirty="0"/>
            </a:br>
            <a:r>
              <a:rPr lang="de-DE" sz="2400" dirty="0"/>
              <a:t>Ressourcen für die </a:t>
            </a:r>
            <a:br>
              <a:rPr lang="de-DE" sz="2400" dirty="0"/>
            </a:br>
            <a:r>
              <a:rPr lang="de-DE" sz="2400" dirty="0"/>
              <a:t>Kommunikations-, Medien- und Filmwissenschaft</a:t>
            </a:r>
          </a:p>
        </p:txBody>
      </p:sp>
      <p:pic>
        <p:nvPicPr>
          <p:cNvPr id="6" name="Grafik 5">
            <a:extLst>
              <a:ext uri="{FF2B5EF4-FFF2-40B4-BE49-F238E27FC236}">
                <a16:creationId xmlns:a16="http://schemas.microsoft.com/office/drawing/2014/main" id="{6ABD5A2C-947A-4336-B359-5C9675102EA8}"/>
              </a:ext>
            </a:extLst>
          </p:cNvPr>
          <p:cNvPicPr>
            <a:picLocks noChangeAspect="1"/>
          </p:cNvPicPr>
          <p:nvPr/>
        </p:nvPicPr>
        <p:blipFill>
          <a:blip r:embed="rId3"/>
          <a:stretch>
            <a:fillRect/>
          </a:stretch>
        </p:blipFill>
        <p:spPr>
          <a:xfrm>
            <a:off x="374205" y="1901289"/>
            <a:ext cx="2475676" cy="40474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REGISTRIERUNG</a:t>
            </a:r>
          </a:p>
        </p:txBody>
      </p:sp>
      <p:sp>
        <p:nvSpPr>
          <p:cNvPr id="11" name="Inhaltsplatzhalter 10"/>
          <p:cNvSpPr>
            <a:spLocks noGrp="1"/>
          </p:cNvSpPr>
          <p:nvPr>
            <p:ph idx="1"/>
          </p:nvPr>
        </p:nvSpPr>
        <p:spPr>
          <a:xfrm>
            <a:off x="457201" y="1617134"/>
            <a:ext cx="2811780" cy="2985558"/>
          </a:xfrm>
        </p:spPr>
        <p:txBody>
          <a:bodyPr/>
          <a:lstStyle/>
          <a:p>
            <a:r>
              <a:rPr lang="de-DE" sz="1600" dirty="0"/>
              <a:t>Die Registrierung ist</a:t>
            </a:r>
            <a:br>
              <a:rPr lang="de-DE" sz="1600" dirty="0"/>
            </a:br>
            <a:r>
              <a:rPr lang="de-DE" sz="1600" dirty="0"/>
              <a:t>kostenlos und</a:t>
            </a:r>
            <a:br>
              <a:rPr lang="de-DE" sz="1600" dirty="0"/>
            </a:br>
            <a:r>
              <a:rPr lang="de-DE" sz="1600" dirty="0"/>
              <a:t>Voraussetzung für </a:t>
            </a:r>
            <a:br>
              <a:rPr lang="de-DE" sz="1600" dirty="0"/>
            </a:br>
            <a:r>
              <a:rPr lang="de-DE" sz="1600" dirty="0"/>
              <a:t>die Anzeige von</a:t>
            </a:r>
            <a:br>
              <a:rPr lang="de-DE" sz="1600" dirty="0"/>
            </a:br>
            <a:r>
              <a:rPr lang="de-DE" sz="1600" dirty="0"/>
              <a:t>Bestandsinformationen bzw. die Nutzung von</a:t>
            </a:r>
            <a:br>
              <a:rPr lang="de-DE" sz="1600" dirty="0"/>
            </a:br>
            <a:r>
              <a:rPr lang="de-DE" sz="1600" dirty="0"/>
              <a:t>Lieferdiensten</a:t>
            </a:r>
          </a:p>
        </p:txBody>
      </p:sp>
      <p:sp>
        <p:nvSpPr>
          <p:cNvPr id="7" name="Foliennummernplatzhalter 6"/>
          <p:cNvSpPr>
            <a:spLocks noGrp="1"/>
          </p:cNvSpPr>
          <p:nvPr>
            <p:ph type="sldNum" sz="quarter" idx="4"/>
          </p:nvPr>
        </p:nvSpPr>
        <p:spPr/>
        <p:txBody>
          <a:bodyPr/>
          <a:lstStyle/>
          <a:p>
            <a:pPr>
              <a:defRPr/>
            </a:pPr>
            <a:fld id="{04AD7245-8B54-4DB6-A787-2BC7C149B53C}" type="slidenum">
              <a:rPr kumimoji="0" lang="de-DE" altLang="de-DE" sz="1000" b="0" i="0" u="none" strike="noStrike" kern="1200" cap="none" spc="0" normalizeH="0" baseline="0" noProof="0" smtClean="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rPr>
              <a:pPr>
                <a:defRPr/>
              </a:pPr>
              <a:t>10</a:t>
            </a:fld>
            <a:endParaRPr kumimoji="0" lang="de-DE" altLang="de-DE" sz="1000" b="0" i="0" u="none" strike="noStrike" kern="1200" cap="none" spc="0" normalizeH="0" baseline="0" noProof="0" dirty="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8" name="Datumsplatzhalter 7"/>
          <p:cNvSpPr>
            <a:spLocks noGrp="1"/>
          </p:cNvSpPr>
          <p:nvPr>
            <p:ph type="dt" sz="half" idx="2"/>
          </p:nvPr>
        </p:nvSpPr>
        <p:spPr/>
        <p:txBody>
          <a:bodyPr/>
          <a:lstStyle/>
          <a:p>
            <a:pPr>
              <a:defRPr/>
            </a:pPr>
            <a:r>
              <a:rPr lang="de-DE" altLang="de-DE" dirty="0">
                <a:latin typeface="Open Sans" panose="020B0606030504020204" pitchFamily="34" charset="0"/>
                <a:ea typeface="Open Sans" panose="020B0606030504020204" pitchFamily="34" charset="0"/>
                <a:cs typeface="Open Sans" panose="020B0606030504020204" pitchFamily="34" charset="0"/>
              </a:rPr>
              <a:t>Universitätsbibliothek Leipzig</a:t>
            </a:r>
          </a:p>
        </p:txBody>
      </p:sp>
      <p:pic>
        <p:nvPicPr>
          <p:cNvPr id="4" name="Grafik 3">
            <a:extLst>
              <a:ext uri="{FF2B5EF4-FFF2-40B4-BE49-F238E27FC236}">
                <a16:creationId xmlns:a16="http://schemas.microsoft.com/office/drawing/2014/main" id="{15D8B49B-D27C-4E91-A88B-E5258BA75EB1}"/>
              </a:ext>
            </a:extLst>
          </p:cNvPr>
          <p:cNvPicPr>
            <a:picLocks noChangeAspect="1"/>
          </p:cNvPicPr>
          <p:nvPr/>
        </p:nvPicPr>
        <p:blipFill rotWithShape="1">
          <a:blip r:embed="rId3"/>
          <a:srcRect r="23426" b="8888"/>
          <a:stretch/>
        </p:blipFill>
        <p:spPr>
          <a:xfrm>
            <a:off x="3420648" y="157966"/>
            <a:ext cx="5558965" cy="3720586"/>
          </a:xfrm>
          <a:prstGeom prst="rect">
            <a:avLst/>
          </a:prstGeom>
        </p:spPr>
      </p:pic>
    </p:spTree>
    <p:extLst>
      <p:ext uri="{BB962C8B-B14F-4D97-AF65-F5344CB8AC3E}">
        <p14:creationId xmlns:p14="http://schemas.microsoft.com/office/powerpoint/2010/main" val="3263897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ieren 8">
            <a:extLst>
              <a:ext uri="{FF2B5EF4-FFF2-40B4-BE49-F238E27FC236}">
                <a16:creationId xmlns:a16="http://schemas.microsoft.com/office/drawing/2014/main" id="{4FB2C6FC-47DD-4640-9EF2-006F454893C8}"/>
              </a:ext>
            </a:extLst>
          </p:cNvPr>
          <p:cNvGrpSpPr/>
          <p:nvPr/>
        </p:nvGrpSpPr>
        <p:grpSpPr>
          <a:xfrm>
            <a:off x="4475958" y="684211"/>
            <a:ext cx="4769642" cy="4020846"/>
            <a:chOff x="3085308" y="603371"/>
            <a:chExt cx="4198143" cy="3539068"/>
          </a:xfrm>
        </p:grpSpPr>
        <p:pic>
          <p:nvPicPr>
            <p:cNvPr id="13" name="Grafik 12">
              <a:extLst>
                <a:ext uri="{FF2B5EF4-FFF2-40B4-BE49-F238E27FC236}">
                  <a16:creationId xmlns:a16="http://schemas.microsoft.com/office/drawing/2014/main" id="{847A918C-FA49-4478-B18A-D396523FBBD2}"/>
                </a:ext>
              </a:extLst>
            </p:cNvPr>
            <p:cNvPicPr>
              <a:picLocks noChangeAspect="1"/>
            </p:cNvPicPr>
            <p:nvPr/>
          </p:nvPicPr>
          <p:blipFill rotWithShape="1">
            <a:blip r:embed="rId3"/>
            <a:srcRect l="16752" t="11938" r="36926" b="19255"/>
            <a:stretch/>
          </p:blipFill>
          <p:spPr>
            <a:xfrm>
              <a:off x="3085309" y="603371"/>
              <a:ext cx="4198142" cy="3539068"/>
            </a:xfrm>
            <a:prstGeom prst="rect">
              <a:avLst/>
            </a:prstGeom>
          </p:spPr>
        </p:pic>
        <p:pic>
          <p:nvPicPr>
            <p:cNvPr id="14" name="Grafik 13">
              <a:extLst>
                <a:ext uri="{FF2B5EF4-FFF2-40B4-BE49-F238E27FC236}">
                  <a16:creationId xmlns:a16="http://schemas.microsoft.com/office/drawing/2014/main" id="{7211E607-80AF-42C3-B2C2-59C9480AAD56}"/>
                </a:ext>
              </a:extLst>
            </p:cNvPr>
            <p:cNvPicPr>
              <a:picLocks noChangeAspect="1"/>
            </p:cNvPicPr>
            <p:nvPr/>
          </p:nvPicPr>
          <p:blipFill rotWithShape="1">
            <a:blip r:embed="rId4"/>
            <a:srcRect l="16458" t="14690" r="59931" b="78239"/>
            <a:stretch/>
          </p:blipFill>
          <p:spPr>
            <a:xfrm>
              <a:off x="3085308" y="684211"/>
              <a:ext cx="2159000" cy="345871"/>
            </a:xfrm>
            <a:prstGeom prst="rect">
              <a:avLst/>
            </a:prstGeom>
          </p:spPr>
        </p:pic>
        <p:pic>
          <p:nvPicPr>
            <p:cNvPr id="15" name="Grafik 14">
              <a:extLst>
                <a:ext uri="{FF2B5EF4-FFF2-40B4-BE49-F238E27FC236}">
                  <a16:creationId xmlns:a16="http://schemas.microsoft.com/office/drawing/2014/main" id="{B7E37E79-9953-404A-86D7-3D91BA9416B2}"/>
                </a:ext>
              </a:extLst>
            </p:cNvPr>
            <p:cNvPicPr>
              <a:picLocks noChangeAspect="1"/>
            </p:cNvPicPr>
            <p:nvPr/>
          </p:nvPicPr>
          <p:blipFill rotWithShape="1">
            <a:blip r:embed="rId4"/>
            <a:srcRect l="32153" t="59087" r="45070" b="37148"/>
            <a:stretch/>
          </p:blipFill>
          <p:spPr>
            <a:xfrm>
              <a:off x="4489450" y="2844798"/>
              <a:ext cx="2082800" cy="184151"/>
            </a:xfrm>
            <a:prstGeom prst="rect">
              <a:avLst/>
            </a:prstGeom>
          </p:spPr>
        </p:pic>
      </p:grpSp>
      <p:sp>
        <p:nvSpPr>
          <p:cNvPr id="2" name="Titel 1"/>
          <p:cNvSpPr>
            <a:spLocks noGrp="1"/>
          </p:cNvSpPr>
          <p:nvPr>
            <p:ph type="title"/>
          </p:nvPr>
        </p:nvSpPr>
        <p:spPr/>
        <p:txBody>
          <a:bodyPr/>
          <a:lstStyle/>
          <a:p>
            <a:r>
              <a:rPr lang="de-DE" dirty="0"/>
              <a:t>REGISTRIERUNG</a:t>
            </a:r>
          </a:p>
        </p:txBody>
      </p:sp>
      <p:sp>
        <p:nvSpPr>
          <p:cNvPr id="11" name="Inhaltsplatzhalter 10"/>
          <p:cNvSpPr>
            <a:spLocks noGrp="1"/>
          </p:cNvSpPr>
          <p:nvPr>
            <p:ph idx="1"/>
          </p:nvPr>
        </p:nvSpPr>
        <p:spPr/>
        <p:txBody>
          <a:bodyPr/>
          <a:lstStyle/>
          <a:p>
            <a:r>
              <a:rPr lang="de-DE" sz="1600" dirty="0"/>
              <a:t>Ihr vollständiger Name und Ihre </a:t>
            </a:r>
            <a:br>
              <a:rPr lang="de-DE" sz="1600" dirty="0"/>
            </a:br>
            <a:r>
              <a:rPr lang="de-DE" sz="1600" dirty="0"/>
              <a:t>Postadresse sind für die Zusendung </a:t>
            </a:r>
            <a:br>
              <a:rPr lang="de-DE" sz="1600" dirty="0"/>
            </a:br>
            <a:r>
              <a:rPr lang="de-DE" sz="1600" dirty="0"/>
              <a:t>von Bestellungen notwendig</a:t>
            </a:r>
          </a:p>
          <a:p>
            <a:r>
              <a:rPr lang="de-DE" sz="1600" dirty="0"/>
              <a:t>Bei Dienstadressen bitte immer</a:t>
            </a:r>
            <a:br>
              <a:rPr lang="de-DE" sz="1600" dirty="0"/>
            </a:br>
            <a:r>
              <a:rPr lang="de-DE" sz="1600" dirty="0"/>
              <a:t>das Institut oder den Fachbereich </a:t>
            </a:r>
            <a:br>
              <a:rPr lang="de-DE" sz="1600" dirty="0"/>
            </a:br>
            <a:r>
              <a:rPr lang="de-DE" sz="1600" dirty="0"/>
              <a:t>zusätzlich angeben, damit Bestellungen</a:t>
            </a:r>
            <a:br>
              <a:rPr lang="de-DE" sz="1600" dirty="0"/>
            </a:br>
            <a:r>
              <a:rPr lang="de-DE" sz="1600" dirty="0"/>
              <a:t>ohne Verzögerungen ankommen</a:t>
            </a:r>
          </a:p>
          <a:p>
            <a:r>
              <a:rPr lang="de-DE" sz="1600" dirty="0"/>
              <a:t>Die Angabe der Heimatbibliothek ist</a:t>
            </a:r>
            <a:br>
              <a:rPr lang="de-DE" sz="1600" dirty="0"/>
            </a:br>
            <a:r>
              <a:rPr lang="de-DE" sz="1600" dirty="0"/>
              <a:t>wichtig für die Information über</a:t>
            </a:r>
            <a:br>
              <a:rPr lang="de-DE" sz="1600" dirty="0"/>
            </a:br>
            <a:r>
              <a:rPr lang="de-DE" sz="1600" dirty="0"/>
              <a:t>bereits vorhandene Literatur oder</a:t>
            </a:r>
            <a:br>
              <a:rPr lang="de-DE" sz="1600" dirty="0"/>
            </a:br>
            <a:r>
              <a:rPr lang="de-DE" sz="1600" dirty="0"/>
              <a:t>Lizenzen in der eigenen Bibliothek</a:t>
            </a:r>
          </a:p>
        </p:txBody>
      </p:sp>
      <p:sp>
        <p:nvSpPr>
          <p:cNvPr id="7" name="Foliennummernplatzhalter 6"/>
          <p:cNvSpPr>
            <a:spLocks noGrp="1"/>
          </p:cNvSpPr>
          <p:nvPr>
            <p:ph type="sldNum" sz="quarter" idx="4"/>
          </p:nvPr>
        </p:nvSpPr>
        <p:spPr/>
        <p:txBody>
          <a:bodyPr/>
          <a:lstStyle/>
          <a:p>
            <a:pPr>
              <a:defRPr/>
            </a:pPr>
            <a:fld id="{04AD7245-8B54-4DB6-A787-2BC7C149B53C}" type="slidenum">
              <a:rPr kumimoji="0" lang="de-DE" altLang="de-DE" sz="1000" b="0" i="0" u="none" strike="noStrike" kern="1200" cap="none" spc="0" normalizeH="0" baseline="0" noProof="0" smtClean="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rPr>
              <a:pPr>
                <a:defRPr/>
              </a:pPr>
              <a:t>11</a:t>
            </a:fld>
            <a:endParaRPr kumimoji="0" lang="de-DE" altLang="de-DE" sz="1000" b="0" i="0" u="none" strike="noStrike" kern="1200" cap="none" spc="0" normalizeH="0" baseline="0" noProof="0" dirty="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8" name="Datumsplatzhalter 7"/>
          <p:cNvSpPr>
            <a:spLocks noGrp="1"/>
          </p:cNvSpPr>
          <p:nvPr>
            <p:ph type="dt" sz="half" idx="2"/>
          </p:nvPr>
        </p:nvSpPr>
        <p:spPr/>
        <p:txBody>
          <a:bodyPr/>
          <a:lstStyle/>
          <a:p>
            <a:pPr>
              <a:defRPr/>
            </a:pPr>
            <a:r>
              <a:rPr lang="de-DE" altLang="de-DE" dirty="0">
                <a:latin typeface="Open Sans" panose="020B0606030504020204" pitchFamily="34" charset="0"/>
                <a:ea typeface="Open Sans" panose="020B0606030504020204" pitchFamily="34" charset="0"/>
                <a:cs typeface="Open Sans" panose="020B0606030504020204" pitchFamily="34" charset="0"/>
              </a:rPr>
              <a:t>Universitätsbibliothek Leipzig</a:t>
            </a:r>
          </a:p>
        </p:txBody>
      </p:sp>
      <p:sp>
        <p:nvSpPr>
          <p:cNvPr id="12" name="Ellipse 11"/>
          <p:cNvSpPr/>
          <p:nvPr/>
        </p:nvSpPr>
        <p:spPr>
          <a:xfrm>
            <a:off x="4616450" y="2642749"/>
            <a:ext cx="4343399" cy="622524"/>
          </a:xfrm>
          <a:prstGeom prst="ellipse">
            <a:avLst/>
          </a:prstGeom>
          <a:noFill/>
          <a:ln w="28575">
            <a:solidFill>
              <a:srgbClr val="F7C525"/>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57075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E4EDF015-F81E-4A4E-952D-47D8BCB93BFB}"/>
              </a:ext>
            </a:extLst>
          </p:cNvPr>
          <p:cNvPicPr>
            <a:picLocks noChangeAspect="1"/>
          </p:cNvPicPr>
          <p:nvPr/>
        </p:nvPicPr>
        <p:blipFill rotWithShape="1">
          <a:blip r:embed="rId3"/>
          <a:srcRect l="40530" t="5257" r="40076" b="40530"/>
          <a:stretch/>
        </p:blipFill>
        <p:spPr>
          <a:xfrm>
            <a:off x="6684817" y="1574591"/>
            <a:ext cx="1925783" cy="3028102"/>
          </a:xfrm>
          <a:prstGeom prst="rect">
            <a:avLst/>
          </a:prstGeom>
        </p:spPr>
      </p:pic>
      <p:sp>
        <p:nvSpPr>
          <p:cNvPr id="2" name="Titel 1"/>
          <p:cNvSpPr>
            <a:spLocks noGrp="1"/>
          </p:cNvSpPr>
          <p:nvPr>
            <p:ph type="title"/>
          </p:nvPr>
        </p:nvSpPr>
        <p:spPr/>
        <p:txBody>
          <a:bodyPr/>
          <a:lstStyle/>
          <a:p>
            <a:r>
              <a:rPr lang="de-DE" dirty="0"/>
              <a:t>LOGIN</a:t>
            </a:r>
          </a:p>
        </p:txBody>
      </p:sp>
      <p:sp>
        <p:nvSpPr>
          <p:cNvPr id="11" name="Inhaltsplatzhalter 10"/>
          <p:cNvSpPr>
            <a:spLocks noGrp="1"/>
          </p:cNvSpPr>
          <p:nvPr>
            <p:ph idx="1"/>
          </p:nvPr>
        </p:nvSpPr>
        <p:spPr/>
        <p:txBody>
          <a:bodyPr/>
          <a:lstStyle/>
          <a:p>
            <a:r>
              <a:rPr lang="de-DE" sz="1600" dirty="0"/>
              <a:t>Sie können sich über den Link „Login“ mit Ihrer </a:t>
            </a:r>
            <a:br>
              <a:rPr lang="de-DE" sz="1600" dirty="0"/>
            </a:br>
            <a:r>
              <a:rPr lang="de-DE" sz="1600" dirty="0"/>
              <a:t>E-Mail-Adresse und Ihrem Passwort einloggen</a:t>
            </a:r>
          </a:p>
          <a:p>
            <a:r>
              <a:rPr lang="de-DE" sz="1600" dirty="0"/>
              <a:t>Nach einiger Zeit ohne Aktivität werden Sie </a:t>
            </a:r>
            <a:br>
              <a:rPr lang="de-DE" sz="1600" dirty="0"/>
            </a:br>
            <a:r>
              <a:rPr lang="de-DE" sz="1600" dirty="0"/>
              <a:t>aus Sicherheitsgründen automatisch ausgeloggt</a:t>
            </a:r>
          </a:p>
          <a:p>
            <a:endParaRPr lang="de-DE" sz="1600" dirty="0"/>
          </a:p>
        </p:txBody>
      </p:sp>
      <p:sp>
        <p:nvSpPr>
          <p:cNvPr id="7" name="Foliennummernplatzhalter 6"/>
          <p:cNvSpPr>
            <a:spLocks noGrp="1"/>
          </p:cNvSpPr>
          <p:nvPr>
            <p:ph type="sldNum" sz="quarter" idx="4"/>
          </p:nvPr>
        </p:nvSpPr>
        <p:spPr/>
        <p:txBody>
          <a:bodyPr/>
          <a:lstStyle/>
          <a:p>
            <a:pPr>
              <a:defRPr/>
            </a:pPr>
            <a:fld id="{04AD7245-8B54-4DB6-A787-2BC7C149B53C}" type="slidenum">
              <a:rPr kumimoji="0" lang="de-DE" altLang="de-DE" sz="1000" b="0" i="0" u="none" strike="noStrike" kern="1200" cap="none" spc="0" normalizeH="0" baseline="0" noProof="0" smtClean="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rPr>
              <a:pPr>
                <a:defRPr/>
              </a:pPr>
              <a:t>12</a:t>
            </a:fld>
            <a:endParaRPr kumimoji="0" lang="de-DE" altLang="de-DE" sz="1000" b="0" i="0" u="none" strike="noStrike" kern="1200" cap="none" spc="0" normalizeH="0" baseline="0" noProof="0" dirty="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8" name="Datumsplatzhalter 7"/>
          <p:cNvSpPr>
            <a:spLocks noGrp="1"/>
          </p:cNvSpPr>
          <p:nvPr>
            <p:ph type="dt" sz="half" idx="2"/>
          </p:nvPr>
        </p:nvSpPr>
        <p:spPr/>
        <p:txBody>
          <a:bodyPr/>
          <a:lstStyle/>
          <a:p>
            <a:pPr>
              <a:defRPr/>
            </a:pPr>
            <a:r>
              <a:rPr lang="de-DE" altLang="de-DE" dirty="0">
                <a:latin typeface="Open Sans" panose="020B0606030504020204" pitchFamily="34" charset="0"/>
                <a:ea typeface="Open Sans" panose="020B0606030504020204" pitchFamily="34" charset="0"/>
                <a:cs typeface="Open Sans" panose="020B0606030504020204" pitchFamily="34" charset="0"/>
              </a:rPr>
              <a:t>Universitätsbibliothek Leipzig</a:t>
            </a:r>
          </a:p>
        </p:txBody>
      </p:sp>
      <p:pic>
        <p:nvPicPr>
          <p:cNvPr id="3" name="Grafik 2">
            <a:extLst>
              <a:ext uri="{FF2B5EF4-FFF2-40B4-BE49-F238E27FC236}">
                <a16:creationId xmlns:a16="http://schemas.microsoft.com/office/drawing/2014/main" id="{9E392515-4320-4C5B-8D65-0191FAEC64FB}"/>
              </a:ext>
            </a:extLst>
          </p:cNvPr>
          <p:cNvPicPr>
            <a:picLocks noChangeAspect="1"/>
          </p:cNvPicPr>
          <p:nvPr/>
        </p:nvPicPr>
        <p:blipFill rotWithShape="1">
          <a:blip r:embed="rId4"/>
          <a:srcRect l="65833" r="2424" b="89485"/>
          <a:stretch/>
        </p:blipFill>
        <p:spPr>
          <a:xfrm>
            <a:off x="3354724" y="270444"/>
            <a:ext cx="5437909" cy="1013208"/>
          </a:xfrm>
          <a:prstGeom prst="rect">
            <a:avLst/>
          </a:prstGeom>
        </p:spPr>
      </p:pic>
      <p:sp>
        <p:nvSpPr>
          <p:cNvPr id="12" name="Ellipse 11"/>
          <p:cNvSpPr/>
          <p:nvPr/>
        </p:nvSpPr>
        <p:spPr>
          <a:xfrm>
            <a:off x="5479473" y="418253"/>
            <a:ext cx="1205345" cy="645372"/>
          </a:xfrm>
          <a:prstGeom prst="ellipse">
            <a:avLst/>
          </a:prstGeom>
          <a:noFill/>
          <a:ln w="28575">
            <a:solidFill>
              <a:srgbClr val="F7C525"/>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Ellipse 12">
            <a:extLst>
              <a:ext uri="{FF2B5EF4-FFF2-40B4-BE49-F238E27FC236}">
                <a16:creationId xmlns:a16="http://schemas.microsoft.com/office/drawing/2014/main" id="{8C336358-F7F4-4353-8D32-3529C542EB2F}"/>
              </a:ext>
            </a:extLst>
          </p:cNvPr>
          <p:cNvSpPr/>
          <p:nvPr/>
        </p:nvSpPr>
        <p:spPr>
          <a:xfrm>
            <a:off x="8036353" y="1591062"/>
            <a:ext cx="336073" cy="322783"/>
          </a:xfrm>
          <a:prstGeom prst="ellipse">
            <a:avLst/>
          </a:prstGeom>
          <a:noFill/>
          <a:ln w="28575">
            <a:solidFill>
              <a:srgbClr val="F7C525"/>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34711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konto</a:t>
            </a:r>
            <a:endParaRPr lang="de-DE" dirty="0"/>
          </a:p>
        </p:txBody>
      </p:sp>
      <p:sp>
        <p:nvSpPr>
          <p:cNvPr id="11" name="Inhaltsplatzhalter 10"/>
          <p:cNvSpPr>
            <a:spLocks noGrp="1"/>
          </p:cNvSpPr>
          <p:nvPr>
            <p:ph idx="1"/>
          </p:nvPr>
        </p:nvSpPr>
        <p:spPr/>
        <p:txBody>
          <a:bodyPr/>
          <a:lstStyle/>
          <a:p>
            <a:r>
              <a:rPr lang="de-DE" sz="1600" dirty="0"/>
              <a:t>In Ihrem Konto</a:t>
            </a:r>
            <a:br>
              <a:rPr lang="de-DE" sz="1600" dirty="0"/>
            </a:br>
            <a:r>
              <a:rPr lang="de-DE" sz="1600" dirty="0"/>
              <a:t>können Sie Ihre </a:t>
            </a:r>
            <a:br>
              <a:rPr lang="de-DE" sz="1600" dirty="0"/>
            </a:br>
            <a:r>
              <a:rPr lang="de-DE" sz="1600" dirty="0"/>
              <a:t>persönlichen Daten </a:t>
            </a:r>
            <a:br>
              <a:rPr lang="de-DE" sz="1600" dirty="0"/>
            </a:br>
            <a:r>
              <a:rPr lang="de-DE" sz="1600" dirty="0"/>
              <a:t>sehen und ändern</a:t>
            </a:r>
          </a:p>
          <a:p>
            <a:r>
              <a:rPr lang="de-DE" sz="1600" dirty="0"/>
              <a:t>Hier haben Sie auch</a:t>
            </a:r>
            <a:br>
              <a:rPr lang="de-DE" sz="1600" dirty="0"/>
            </a:br>
            <a:r>
              <a:rPr lang="de-DE" sz="1600" dirty="0"/>
              <a:t>Zugriff auf Ihre </a:t>
            </a:r>
            <a:br>
              <a:rPr lang="de-DE" sz="1600" dirty="0"/>
            </a:br>
            <a:r>
              <a:rPr lang="de-DE" sz="1600" dirty="0"/>
              <a:t>Favoriten und Ihre</a:t>
            </a:r>
            <a:br>
              <a:rPr lang="de-DE" sz="1600" dirty="0"/>
            </a:br>
            <a:r>
              <a:rPr lang="de-DE" sz="1600" dirty="0"/>
              <a:t>gespeicherten Suchen</a:t>
            </a:r>
          </a:p>
        </p:txBody>
      </p:sp>
      <p:sp>
        <p:nvSpPr>
          <p:cNvPr id="7" name="Foliennummernplatzhalter 6"/>
          <p:cNvSpPr>
            <a:spLocks noGrp="1"/>
          </p:cNvSpPr>
          <p:nvPr>
            <p:ph type="sldNum" sz="quarter" idx="4"/>
          </p:nvPr>
        </p:nvSpPr>
        <p:spPr/>
        <p:txBody>
          <a:bodyPr/>
          <a:lstStyle/>
          <a:p>
            <a:pPr>
              <a:defRPr/>
            </a:pPr>
            <a:fld id="{04AD7245-8B54-4DB6-A787-2BC7C149B53C}" type="slidenum">
              <a:rPr kumimoji="0" lang="de-DE" altLang="de-DE" sz="1000" b="0" i="0" u="none" strike="noStrike" kern="1200" cap="none" spc="0" normalizeH="0" baseline="0" noProof="0" smtClean="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rPr>
              <a:pPr>
                <a:defRPr/>
              </a:pPr>
              <a:t>13</a:t>
            </a:fld>
            <a:endParaRPr kumimoji="0" lang="de-DE" altLang="de-DE" sz="1000" b="0" i="0" u="none" strike="noStrike" kern="1200" cap="none" spc="0" normalizeH="0" baseline="0" noProof="0" dirty="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8" name="Datumsplatzhalter 7"/>
          <p:cNvSpPr>
            <a:spLocks noGrp="1"/>
          </p:cNvSpPr>
          <p:nvPr>
            <p:ph type="dt" sz="half" idx="2"/>
          </p:nvPr>
        </p:nvSpPr>
        <p:spPr/>
        <p:txBody>
          <a:bodyPr/>
          <a:lstStyle/>
          <a:p>
            <a:pPr>
              <a:defRPr/>
            </a:pPr>
            <a:r>
              <a:rPr lang="de-DE" altLang="de-DE" dirty="0">
                <a:latin typeface="Open Sans" panose="020B0606030504020204" pitchFamily="34" charset="0"/>
                <a:ea typeface="Open Sans" panose="020B0606030504020204" pitchFamily="34" charset="0"/>
                <a:cs typeface="Open Sans" panose="020B0606030504020204" pitchFamily="34" charset="0"/>
              </a:rPr>
              <a:t>Universitätsbibliothek Leipzig</a:t>
            </a:r>
          </a:p>
        </p:txBody>
      </p:sp>
      <p:grpSp>
        <p:nvGrpSpPr>
          <p:cNvPr id="12" name="Gruppieren 11">
            <a:extLst>
              <a:ext uri="{FF2B5EF4-FFF2-40B4-BE49-F238E27FC236}">
                <a16:creationId xmlns:a16="http://schemas.microsoft.com/office/drawing/2014/main" id="{CE3FEC85-6673-4BBA-AD6A-A9713E9DA0E9}"/>
              </a:ext>
            </a:extLst>
          </p:cNvPr>
          <p:cNvGrpSpPr/>
          <p:nvPr/>
        </p:nvGrpSpPr>
        <p:grpSpPr>
          <a:xfrm>
            <a:off x="3110708" y="-6350"/>
            <a:ext cx="5978839" cy="4148789"/>
            <a:chOff x="3085308" y="-6350"/>
            <a:chExt cx="5978839" cy="4148789"/>
          </a:xfrm>
        </p:grpSpPr>
        <p:pic>
          <p:nvPicPr>
            <p:cNvPr id="13" name="Grafik 12">
              <a:extLst>
                <a:ext uri="{FF2B5EF4-FFF2-40B4-BE49-F238E27FC236}">
                  <a16:creationId xmlns:a16="http://schemas.microsoft.com/office/drawing/2014/main" id="{2677F655-E155-460E-BFBB-6E456D62160F}"/>
                </a:ext>
              </a:extLst>
            </p:cNvPr>
            <p:cNvPicPr>
              <a:picLocks noChangeAspect="1"/>
            </p:cNvPicPr>
            <p:nvPr/>
          </p:nvPicPr>
          <p:blipFill rotWithShape="1">
            <a:blip r:embed="rId3"/>
            <a:srcRect l="17111" r="18021" b="87226"/>
            <a:stretch/>
          </p:blipFill>
          <p:spPr>
            <a:xfrm>
              <a:off x="3108960" y="-6350"/>
              <a:ext cx="5931536" cy="657020"/>
            </a:xfrm>
            <a:prstGeom prst="rect">
              <a:avLst/>
            </a:prstGeom>
          </p:spPr>
        </p:pic>
        <p:pic>
          <p:nvPicPr>
            <p:cNvPr id="14" name="Grafik 13">
              <a:extLst>
                <a:ext uri="{FF2B5EF4-FFF2-40B4-BE49-F238E27FC236}">
                  <a16:creationId xmlns:a16="http://schemas.microsoft.com/office/drawing/2014/main" id="{3112A0F2-D16D-4855-B9D4-DC694412629F}"/>
                </a:ext>
              </a:extLst>
            </p:cNvPr>
            <p:cNvPicPr>
              <a:picLocks noChangeAspect="1"/>
            </p:cNvPicPr>
            <p:nvPr/>
          </p:nvPicPr>
          <p:blipFill rotWithShape="1">
            <a:blip r:embed="rId4"/>
            <a:srcRect l="16752" t="11938" r="17279" b="19255"/>
            <a:stretch/>
          </p:blipFill>
          <p:spPr>
            <a:xfrm>
              <a:off x="3085308" y="603371"/>
              <a:ext cx="5978839" cy="3539068"/>
            </a:xfrm>
            <a:prstGeom prst="rect">
              <a:avLst/>
            </a:prstGeom>
          </p:spPr>
        </p:pic>
        <p:pic>
          <p:nvPicPr>
            <p:cNvPr id="15" name="Grafik 14">
              <a:extLst>
                <a:ext uri="{FF2B5EF4-FFF2-40B4-BE49-F238E27FC236}">
                  <a16:creationId xmlns:a16="http://schemas.microsoft.com/office/drawing/2014/main" id="{11DE2444-DD0F-405D-B7FB-A00D6621C673}"/>
                </a:ext>
              </a:extLst>
            </p:cNvPr>
            <p:cNvPicPr>
              <a:picLocks noChangeAspect="1"/>
            </p:cNvPicPr>
            <p:nvPr/>
          </p:nvPicPr>
          <p:blipFill rotWithShape="1">
            <a:blip r:embed="rId5"/>
            <a:srcRect l="16458" t="14690" r="59931" b="78239"/>
            <a:stretch/>
          </p:blipFill>
          <p:spPr>
            <a:xfrm>
              <a:off x="3085308" y="684211"/>
              <a:ext cx="2159000" cy="345871"/>
            </a:xfrm>
            <a:prstGeom prst="rect">
              <a:avLst/>
            </a:prstGeom>
          </p:spPr>
        </p:pic>
        <p:pic>
          <p:nvPicPr>
            <p:cNvPr id="16" name="Grafik 15">
              <a:extLst>
                <a:ext uri="{FF2B5EF4-FFF2-40B4-BE49-F238E27FC236}">
                  <a16:creationId xmlns:a16="http://schemas.microsoft.com/office/drawing/2014/main" id="{156C3150-4539-4084-BEA1-272757D44257}"/>
                </a:ext>
              </a:extLst>
            </p:cNvPr>
            <p:cNvPicPr>
              <a:picLocks noChangeAspect="1"/>
            </p:cNvPicPr>
            <p:nvPr/>
          </p:nvPicPr>
          <p:blipFill rotWithShape="1">
            <a:blip r:embed="rId5"/>
            <a:srcRect l="32153" t="59087" r="45070" b="37148"/>
            <a:stretch/>
          </p:blipFill>
          <p:spPr>
            <a:xfrm>
              <a:off x="4489450" y="2844798"/>
              <a:ext cx="2082800" cy="184151"/>
            </a:xfrm>
            <a:prstGeom prst="rect">
              <a:avLst/>
            </a:prstGeom>
          </p:spPr>
        </p:pic>
      </p:grpSp>
    </p:spTree>
    <p:extLst>
      <p:ext uri="{BB962C8B-B14F-4D97-AF65-F5344CB8AC3E}">
        <p14:creationId xmlns:p14="http://schemas.microsoft.com/office/powerpoint/2010/main" val="3029165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Suchen und recherchieren</a:t>
            </a:r>
          </a:p>
        </p:txBody>
      </p:sp>
      <p:sp>
        <p:nvSpPr>
          <p:cNvPr id="4" name="Datumsplatzhalter 3"/>
          <p:cNvSpPr>
            <a:spLocks noGrp="1"/>
          </p:cNvSpPr>
          <p:nvPr>
            <p:ph type="dt" sz="half" idx="2"/>
          </p:nvPr>
        </p:nvSpPr>
        <p:spPr/>
        <p:txBody>
          <a:bodyPr/>
          <a:lstStyle/>
          <a:p>
            <a:pPr>
              <a:defRPr/>
            </a:pPr>
            <a:r>
              <a:rPr lang="de-DE" altLang="de-DE" dirty="0"/>
              <a:t>Universitätsbibliothek Leipzig</a:t>
            </a:r>
          </a:p>
          <a:p>
            <a:pPr>
              <a:defRPr/>
            </a:pPr>
            <a:endParaRPr lang="de-DE" altLang="de-DE" dirty="0"/>
          </a:p>
        </p:txBody>
      </p:sp>
    </p:spTree>
    <p:extLst>
      <p:ext uri="{BB962C8B-B14F-4D97-AF65-F5344CB8AC3E}">
        <p14:creationId xmlns:p14="http://schemas.microsoft.com/office/powerpoint/2010/main" val="2034288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9A882775-8914-4CA1-A29A-72F551628822}"/>
              </a:ext>
            </a:extLst>
          </p:cNvPr>
          <p:cNvPicPr>
            <a:picLocks noChangeAspect="1"/>
          </p:cNvPicPr>
          <p:nvPr/>
        </p:nvPicPr>
        <p:blipFill rotWithShape="1">
          <a:blip r:embed="rId3"/>
          <a:srcRect l="40530" t="5257" r="40076" b="40530"/>
          <a:stretch/>
        </p:blipFill>
        <p:spPr>
          <a:xfrm>
            <a:off x="6923953" y="1210457"/>
            <a:ext cx="1925783" cy="3028102"/>
          </a:xfrm>
          <a:prstGeom prst="rect">
            <a:avLst/>
          </a:prstGeom>
        </p:spPr>
      </p:pic>
      <p:pic>
        <p:nvPicPr>
          <p:cNvPr id="3" name="Grafik 2">
            <a:extLst>
              <a:ext uri="{FF2B5EF4-FFF2-40B4-BE49-F238E27FC236}">
                <a16:creationId xmlns:a16="http://schemas.microsoft.com/office/drawing/2014/main" id="{2F13C726-684D-4C6C-8076-5E38C3F23AE4}"/>
              </a:ext>
            </a:extLst>
          </p:cNvPr>
          <p:cNvPicPr>
            <a:picLocks noChangeAspect="1"/>
          </p:cNvPicPr>
          <p:nvPr/>
        </p:nvPicPr>
        <p:blipFill rotWithShape="1">
          <a:blip r:embed="rId4"/>
          <a:srcRect l="18426" t="15980" r="17787" b="18431"/>
          <a:stretch/>
        </p:blipFill>
        <p:spPr>
          <a:xfrm>
            <a:off x="574963" y="1210457"/>
            <a:ext cx="5832765" cy="3373583"/>
          </a:xfrm>
          <a:prstGeom prst="rect">
            <a:avLst/>
          </a:prstGeom>
        </p:spPr>
      </p:pic>
      <p:sp>
        <p:nvSpPr>
          <p:cNvPr id="2" name="Titel 1"/>
          <p:cNvSpPr>
            <a:spLocks noGrp="1"/>
          </p:cNvSpPr>
          <p:nvPr>
            <p:ph type="title"/>
          </p:nvPr>
        </p:nvSpPr>
        <p:spPr/>
        <p:txBody>
          <a:bodyPr/>
          <a:lstStyle/>
          <a:p>
            <a:r>
              <a:rPr lang="de-DE" dirty="0"/>
              <a:t>Einstieg</a:t>
            </a:r>
          </a:p>
        </p:txBody>
      </p:sp>
      <p:sp>
        <p:nvSpPr>
          <p:cNvPr id="6" name="Foliennummernplatzhalter 5"/>
          <p:cNvSpPr>
            <a:spLocks noGrp="1"/>
          </p:cNvSpPr>
          <p:nvPr>
            <p:ph type="sldNum" sz="quarter" idx="4"/>
          </p:nvPr>
        </p:nvSpPr>
        <p:spPr/>
        <p:txBody>
          <a:bodyPr/>
          <a:lstStyle/>
          <a:p>
            <a:pPr>
              <a:defRPr/>
            </a:pPr>
            <a:fld id="{04AD7245-8B54-4DB6-A787-2BC7C149B53C}" type="slidenum">
              <a:rPr kumimoji="0" lang="de-DE" altLang="de-DE" sz="1000" b="0" i="0" u="none" strike="noStrike" kern="1200" cap="none" spc="0" normalizeH="0" baseline="0" noProof="0" smtClean="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rPr>
              <a:pPr>
                <a:defRPr/>
              </a:pPr>
              <a:t>15</a:t>
            </a:fld>
            <a:endParaRPr kumimoji="0" lang="de-DE" altLang="de-DE" sz="1000" b="0" i="0" u="none" strike="noStrike" kern="1200" cap="none" spc="0" normalizeH="0" baseline="0" noProof="0" dirty="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7" name="Datumsplatzhalter 6"/>
          <p:cNvSpPr>
            <a:spLocks noGrp="1"/>
          </p:cNvSpPr>
          <p:nvPr>
            <p:ph type="dt" sz="half" idx="2"/>
          </p:nvPr>
        </p:nvSpPr>
        <p:spPr/>
        <p:txBody>
          <a:bodyPr/>
          <a:lstStyle/>
          <a:p>
            <a:pPr>
              <a:defRPr/>
            </a:pPr>
            <a:r>
              <a:rPr lang="de-DE" altLang="de-DE" dirty="0">
                <a:latin typeface="Open Sans" panose="020B0606030504020204" pitchFamily="34" charset="0"/>
                <a:ea typeface="Open Sans" panose="020B0606030504020204" pitchFamily="34" charset="0"/>
                <a:cs typeface="Open Sans" panose="020B0606030504020204" pitchFamily="34" charset="0"/>
              </a:rPr>
              <a:t>Universitätsbibliothek Leipzig</a:t>
            </a:r>
          </a:p>
        </p:txBody>
      </p:sp>
    </p:spTree>
    <p:extLst>
      <p:ext uri="{BB962C8B-B14F-4D97-AF65-F5344CB8AC3E}">
        <p14:creationId xmlns:p14="http://schemas.microsoft.com/office/powerpoint/2010/main" val="2280198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Suchstrategien</a:t>
            </a:r>
          </a:p>
        </p:txBody>
      </p:sp>
      <p:sp>
        <p:nvSpPr>
          <p:cNvPr id="3" name="Inhaltsplatzhalter 2"/>
          <p:cNvSpPr>
            <a:spLocks noGrp="1"/>
          </p:cNvSpPr>
          <p:nvPr>
            <p:ph idx="1"/>
          </p:nvPr>
        </p:nvSpPr>
        <p:spPr>
          <a:xfrm>
            <a:off x="457200" y="1617134"/>
            <a:ext cx="7587842" cy="2985558"/>
          </a:xfrm>
        </p:spPr>
        <p:txBody>
          <a:bodyPr/>
          <a:lstStyle/>
          <a:p>
            <a:r>
              <a:rPr lang="de-DE" sz="1600" dirty="0"/>
              <a:t>Suche mit Platzhaltern ist möglich: ? steht für ein beliebiges Zeichen, * für mehrere, z. B. findet eine Suche nach </a:t>
            </a:r>
            <a:r>
              <a:rPr lang="de-DE" sz="1600" b="1" dirty="0" err="1"/>
              <a:t>Te?t</a:t>
            </a:r>
            <a:r>
              <a:rPr lang="de-DE" sz="1600" dirty="0"/>
              <a:t> findet sowohl </a:t>
            </a:r>
            <a:r>
              <a:rPr lang="de-DE" sz="1600" b="1" dirty="0"/>
              <a:t>Test</a:t>
            </a:r>
            <a:r>
              <a:rPr lang="de-DE" sz="1600" dirty="0"/>
              <a:t> als auch </a:t>
            </a:r>
            <a:r>
              <a:rPr lang="de-DE" sz="1600" b="1" dirty="0"/>
              <a:t>Text</a:t>
            </a:r>
            <a:r>
              <a:rPr lang="de-DE" sz="1600" dirty="0"/>
              <a:t>, eine Suche nach </a:t>
            </a:r>
            <a:r>
              <a:rPr lang="de-DE" sz="1600" b="1" dirty="0"/>
              <a:t>Text*</a:t>
            </a:r>
            <a:r>
              <a:rPr lang="de-DE" sz="1600" dirty="0"/>
              <a:t> auch Begriffe wie </a:t>
            </a:r>
            <a:r>
              <a:rPr lang="de-DE" sz="1600" b="1" dirty="0"/>
              <a:t>Texte</a:t>
            </a:r>
            <a:r>
              <a:rPr lang="de-DE" sz="1600" dirty="0"/>
              <a:t>, </a:t>
            </a:r>
            <a:r>
              <a:rPr lang="de-DE" sz="1600" b="1" dirty="0"/>
              <a:t>Textsammlungen</a:t>
            </a:r>
            <a:r>
              <a:rPr lang="de-DE" sz="1600" dirty="0"/>
              <a:t> usw.</a:t>
            </a:r>
            <a:endParaRPr lang="de-DE" sz="1600" b="1" dirty="0"/>
          </a:p>
          <a:p>
            <a:r>
              <a:rPr lang="de-DE" sz="1600" dirty="0"/>
              <a:t>Suche mit Booleschen Verknüpfungen sind auch möglich, z. B. </a:t>
            </a:r>
            <a:r>
              <a:rPr lang="de-DE" sz="1600" b="1" dirty="0"/>
              <a:t>Harry AND Potter</a:t>
            </a:r>
            <a:r>
              <a:rPr lang="de-DE" sz="1600" dirty="0"/>
              <a:t>,</a:t>
            </a:r>
            <a:r>
              <a:rPr lang="de-DE" sz="1600" b="1" dirty="0"/>
              <a:t> Star OR Wars </a:t>
            </a:r>
            <a:r>
              <a:rPr lang="de-DE" sz="1600" dirty="0"/>
              <a:t>oder</a:t>
            </a:r>
            <a:r>
              <a:rPr lang="de-DE" sz="1600" b="1" dirty="0"/>
              <a:t> Steven NOT Spielberg</a:t>
            </a:r>
          </a:p>
          <a:p>
            <a:r>
              <a:rPr lang="de-DE" sz="1600" dirty="0"/>
              <a:t>Ein + erzwingt das Vorhandensein eines Wortes in den Ergebnissen, ein – schließt alle Ergebnisse mit diesem Wort aus, z. B. </a:t>
            </a:r>
            <a:r>
              <a:rPr lang="de-DE" sz="1600" b="1" dirty="0"/>
              <a:t>+Lügenpresse </a:t>
            </a:r>
            <a:r>
              <a:rPr lang="de-DE" sz="1600" dirty="0"/>
              <a:t>oder </a:t>
            </a:r>
            <a:r>
              <a:rPr lang="de-DE" sz="1600" b="1" dirty="0"/>
              <a:t>–Privatfernsehen</a:t>
            </a:r>
          </a:p>
          <a:p>
            <a:r>
              <a:rPr lang="de-DE" sz="1600" dirty="0"/>
              <a:t>Nach Phrasen sucht man, indem man Wörter in Anführungszeichen setzt: </a:t>
            </a:r>
            <a:r>
              <a:rPr lang="de-DE" sz="1600" b="1" dirty="0"/>
              <a:t>„Harry Potter“</a:t>
            </a:r>
            <a:r>
              <a:rPr lang="de-DE" sz="1600" dirty="0"/>
              <a:t> schließt z. B. Ergebnisse mit der Folge „Potter Harry“ aus</a:t>
            </a:r>
          </a:p>
        </p:txBody>
      </p:sp>
      <p:sp>
        <p:nvSpPr>
          <p:cNvPr id="6" name="Foliennummernplatzhalter 5"/>
          <p:cNvSpPr>
            <a:spLocks noGrp="1"/>
          </p:cNvSpPr>
          <p:nvPr>
            <p:ph type="sldNum" sz="quarter" idx="4"/>
          </p:nvPr>
        </p:nvSpPr>
        <p:spPr/>
        <p:txBody>
          <a:bodyPr/>
          <a:lstStyle/>
          <a:p>
            <a:pPr>
              <a:defRPr/>
            </a:pPr>
            <a:fld id="{04AD7245-8B54-4DB6-A787-2BC7C149B53C}" type="slidenum">
              <a:rPr kumimoji="0" lang="de-DE" altLang="de-DE" sz="1000" b="0" i="0" u="none" strike="noStrike" kern="1200" cap="none" spc="0" normalizeH="0" baseline="0" noProof="0" smtClean="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rPr>
              <a:pPr>
                <a:defRPr/>
              </a:pPr>
              <a:t>16</a:t>
            </a:fld>
            <a:endParaRPr kumimoji="0" lang="de-DE" altLang="de-DE" sz="1000" b="0" i="0" u="none" strike="noStrike" kern="1200" cap="none" spc="0" normalizeH="0" baseline="0" noProof="0" dirty="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7" name="Datumsplatzhalter 6"/>
          <p:cNvSpPr>
            <a:spLocks noGrp="1"/>
          </p:cNvSpPr>
          <p:nvPr>
            <p:ph type="dt" sz="half" idx="2"/>
          </p:nvPr>
        </p:nvSpPr>
        <p:spPr/>
        <p:txBody>
          <a:bodyPr/>
          <a:lstStyle/>
          <a:p>
            <a:pPr>
              <a:defRPr/>
            </a:pPr>
            <a:r>
              <a:rPr lang="de-DE" altLang="de-DE" dirty="0">
                <a:latin typeface="Open Sans" panose="020B0606030504020204" pitchFamily="34" charset="0"/>
                <a:ea typeface="Open Sans" panose="020B0606030504020204" pitchFamily="34" charset="0"/>
                <a:cs typeface="Open Sans" panose="020B0606030504020204" pitchFamily="34" charset="0"/>
              </a:rPr>
              <a:t>Universitätsbibliothek Leipzig</a:t>
            </a:r>
          </a:p>
        </p:txBody>
      </p:sp>
    </p:spTree>
    <p:extLst>
      <p:ext uri="{BB962C8B-B14F-4D97-AF65-F5344CB8AC3E}">
        <p14:creationId xmlns:p14="http://schemas.microsoft.com/office/powerpoint/2010/main" val="1877310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Erweiterte Suche</a:t>
            </a:r>
          </a:p>
        </p:txBody>
      </p:sp>
      <p:sp>
        <p:nvSpPr>
          <p:cNvPr id="3" name="Inhaltsplatzhalter 2"/>
          <p:cNvSpPr>
            <a:spLocks noGrp="1"/>
          </p:cNvSpPr>
          <p:nvPr>
            <p:ph idx="1"/>
          </p:nvPr>
        </p:nvSpPr>
        <p:spPr/>
        <p:txBody>
          <a:bodyPr/>
          <a:lstStyle/>
          <a:p>
            <a:r>
              <a:rPr lang="de-DE" sz="1600" dirty="0"/>
              <a:t>Die erweiterte Suche</a:t>
            </a:r>
            <a:br>
              <a:rPr lang="de-DE" sz="1600" dirty="0"/>
            </a:br>
            <a:r>
              <a:rPr lang="de-DE" sz="1600" dirty="0"/>
              <a:t>ermöglicht komplexe</a:t>
            </a:r>
            <a:br>
              <a:rPr lang="de-DE" sz="1600" dirty="0"/>
            </a:br>
            <a:r>
              <a:rPr lang="de-DE" sz="1600" dirty="0"/>
              <a:t>Suchanfragen</a:t>
            </a:r>
          </a:p>
          <a:p>
            <a:r>
              <a:rPr lang="de-DE" sz="1600" dirty="0"/>
              <a:t>Man kann gezielt nach</a:t>
            </a:r>
            <a:br>
              <a:rPr lang="de-DE" sz="1600" dirty="0"/>
            </a:br>
            <a:r>
              <a:rPr lang="de-DE" sz="1600" dirty="0"/>
              <a:t>Titel, Person, Verlag </a:t>
            </a:r>
            <a:br>
              <a:rPr lang="de-DE" sz="1600" dirty="0"/>
            </a:br>
            <a:r>
              <a:rPr lang="de-DE" sz="1600" dirty="0"/>
              <a:t>etc. suchen oder </a:t>
            </a:r>
            <a:br>
              <a:rPr lang="de-DE" sz="1600" dirty="0"/>
            </a:br>
            <a:r>
              <a:rPr lang="de-DE" sz="1600" dirty="0"/>
              <a:t>mehrere Suchgruppen </a:t>
            </a:r>
            <a:br>
              <a:rPr lang="de-DE" sz="1600" dirty="0"/>
            </a:br>
            <a:r>
              <a:rPr lang="de-DE" sz="1600" dirty="0"/>
              <a:t>kombinieren</a:t>
            </a:r>
          </a:p>
          <a:p>
            <a:r>
              <a:rPr lang="de-DE" sz="1600" dirty="0"/>
              <a:t>Auch hier sind </a:t>
            </a:r>
            <a:br>
              <a:rPr lang="de-DE" sz="1600" dirty="0"/>
            </a:br>
            <a:r>
              <a:rPr lang="de-DE" sz="1600" dirty="0"/>
              <a:t>Platzhalter möglich</a:t>
            </a:r>
          </a:p>
        </p:txBody>
      </p:sp>
      <p:sp>
        <p:nvSpPr>
          <p:cNvPr id="6" name="Foliennummernplatzhalter 5"/>
          <p:cNvSpPr>
            <a:spLocks noGrp="1"/>
          </p:cNvSpPr>
          <p:nvPr>
            <p:ph type="sldNum" sz="quarter" idx="4"/>
          </p:nvPr>
        </p:nvSpPr>
        <p:spPr/>
        <p:txBody>
          <a:bodyPr/>
          <a:lstStyle/>
          <a:p>
            <a:pPr>
              <a:defRPr/>
            </a:pPr>
            <a:fld id="{04AD7245-8B54-4DB6-A787-2BC7C149B53C}" type="slidenum">
              <a:rPr kumimoji="0" lang="de-DE" altLang="de-DE" sz="1000" b="0" i="0" u="none" strike="noStrike" kern="1200" cap="none" spc="0" normalizeH="0" baseline="0" noProof="0" smtClean="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rPr>
              <a:pPr>
                <a:defRPr/>
              </a:pPr>
              <a:t>17</a:t>
            </a:fld>
            <a:endParaRPr kumimoji="0" lang="de-DE" altLang="de-DE" sz="1000" b="0" i="0" u="none" strike="noStrike" kern="1200" cap="none" spc="0" normalizeH="0" baseline="0" noProof="0" dirty="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7" name="Datumsplatzhalter 6"/>
          <p:cNvSpPr>
            <a:spLocks noGrp="1"/>
          </p:cNvSpPr>
          <p:nvPr>
            <p:ph type="dt" sz="half" idx="2"/>
          </p:nvPr>
        </p:nvSpPr>
        <p:spPr/>
        <p:txBody>
          <a:bodyPr/>
          <a:lstStyle/>
          <a:p>
            <a:pPr>
              <a:defRPr/>
            </a:pPr>
            <a:r>
              <a:rPr lang="de-DE" altLang="de-DE" dirty="0">
                <a:latin typeface="Open Sans" panose="020B0606030504020204" pitchFamily="34" charset="0"/>
                <a:ea typeface="Open Sans" panose="020B0606030504020204" pitchFamily="34" charset="0"/>
                <a:cs typeface="Open Sans" panose="020B0606030504020204" pitchFamily="34" charset="0"/>
              </a:rPr>
              <a:t>Universitätsbibliothek Leipzig</a:t>
            </a:r>
          </a:p>
        </p:txBody>
      </p:sp>
      <p:pic>
        <p:nvPicPr>
          <p:cNvPr id="8" name="Grafik 7">
            <a:extLst>
              <a:ext uri="{FF2B5EF4-FFF2-40B4-BE49-F238E27FC236}">
                <a16:creationId xmlns:a16="http://schemas.microsoft.com/office/drawing/2014/main" id="{2DE7E2E1-5FDC-46CD-B2BB-06241F00D73D}"/>
              </a:ext>
            </a:extLst>
          </p:cNvPr>
          <p:cNvPicPr>
            <a:picLocks noChangeAspect="1"/>
          </p:cNvPicPr>
          <p:nvPr/>
        </p:nvPicPr>
        <p:blipFill rotWithShape="1">
          <a:blip r:embed="rId3"/>
          <a:srcRect l="16555" t="8995" r="17815"/>
          <a:stretch/>
        </p:blipFill>
        <p:spPr>
          <a:xfrm>
            <a:off x="2935301" y="-1"/>
            <a:ext cx="6208699" cy="4663269"/>
          </a:xfrm>
          <a:prstGeom prst="rect">
            <a:avLst/>
          </a:prstGeom>
        </p:spPr>
      </p:pic>
    </p:spTree>
    <p:extLst>
      <p:ext uri="{BB962C8B-B14F-4D97-AF65-F5344CB8AC3E}">
        <p14:creationId xmlns:p14="http://schemas.microsoft.com/office/powerpoint/2010/main" val="3344208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AB689D1B-DB09-495A-B926-51A0CAC9DD56}"/>
              </a:ext>
            </a:extLst>
          </p:cNvPr>
          <p:cNvPicPr>
            <a:picLocks noChangeAspect="1"/>
          </p:cNvPicPr>
          <p:nvPr/>
        </p:nvPicPr>
        <p:blipFill rotWithShape="1">
          <a:blip r:embed="rId3"/>
          <a:srcRect l="20112" t="41955" r="28089" b="31086"/>
          <a:stretch/>
        </p:blipFill>
        <p:spPr>
          <a:xfrm>
            <a:off x="2708286" y="1389097"/>
            <a:ext cx="6373076" cy="1865805"/>
          </a:xfrm>
          <a:prstGeom prst="rect">
            <a:avLst/>
          </a:prstGeom>
        </p:spPr>
      </p:pic>
      <p:sp>
        <p:nvSpPr>
          <p:cNvPr id="2" name="Titel 1"/>
          <p:cNvSpPr>
            <a:spLocks noGrp="1"/>
          </p:cNvSpPr>
          <p:nvPr>
            <p:ph type="title"/>
          </p:nvPr>
        </p:nvSpPr>
        <p:spPr/>
        <p:txBody>
          <a:bodyPr/>
          <a:lstStyle/>
          <a:p>
            <a:r>
              <a:rPr lang="de-DE" dirty="0"/>
              <a:t>Kategoriensuche</a:t>
            </a:r>
          </a:p>
        </p:txBody>
      </p:sp>
      <p:sp>
        <p:nvSpPr>
          <p:cNvPr id="3" name="Inhaltsplatzhalter 2"/>
          <p:cNvSpPr>
            <a:spLocks noGrp="1"/>
          </p:cNvSpPr>
          <p:nvPr>
            <p:ph idx="1"/>
          </p:nvPr>
        </p:nvSpPr>
        <p:spPr>
          <a:xfrm>
            <a:off x="457200" y="1617134"/>
            <a:ext cx="7292109" cy="2985558"/>
          </a:xfrm>
        </p:spPr>
        <p:txBody>
          <a:bodyPr/>
          <a:lstStyle/>
          <a:p>
            <a:r>
              <a:rPr lang="de-DE" sz="1600" dirty="0"/>
              <a:t>Mittels der </a:t>
            </a:r>
            <a:br>
              <a:rPr lang="de-DE" sz="1600" dirty="0"/>
            </a:br>
            <a:r>
              <a:rPr lang="de-DE" sz="1600" dirty="0"/>
              <a:t>Kategorien kann </a:t>
            </a:r>
            <a:br>
              <a:rPr lang="de-DE" sz="1600" dirty="0"/>
            </a:br>
            <a:r>
              <a:rPr lang="de-DE" sz="1600" dirty="0"/>
              <a:t>die Suche gezielt </a:t>
            </a:r>
            <a:br>
              <a:rPr lang="de-DE" sz="1600" dirty="0"/>
            </a:br>
            <a:r>
              <a:rPr lang="de-DE" sz="1600" dirty="0"/>
              <a:t>auf Texte, </a:t>
            </a:r>
            <a:br>
              <a:rPr lang="de-DE" sz="1600" dirty="0"/>
            </a:br>
            <a:r>
              <a:rPr lang="de-DE" sz="1600" dirty="0"/>
              <a:t>AV-Medien oder </a:t>
            </a:r>
            <a:br>
              <a:rPr lang="de-DE" sz="1600" dirty="0"/>
            </a:br>
            <a:r>
              <a:rPr lang="de-DE" sz="1600" dirty="0"/>
              <a:t>neu erschienene </a:t>
            </a:r>
            <a:br>
              <a:rPr lang="de-DE" sz="1600" dirty="0"/>
            </a:br>
            <a:r>
              <a:rPr lang="de-DE" sz="1600" dirty="0"/>
              <a:t>Werke beschränkt </a:t>
            </a:r>
            <a:br>
              <a:rPr lang="de-DE" sz="1600" dirty="0"/>
            </a:br>
            <a:r>
              <a:rPr lang="de-DE" sz="1600" dirty="0"/>
              <a:t>werden</a:t>
            </a:r>
          </a:p>
          <a:p>
            <a:r>
              <a:rPr lang="de-DE" sz="1600" dirty="0"/>
              <a:t>Dazu müssen Sie nur einen Tab auswählen und die Suche starten</a:t>
            </a:r>
          </a:p>
          <a:p>
            <a:r>
              <a:rPr lang="de-DE" sz="1600" dirty="0"/>
              <a:t>Standardmäßig wird in allen Medienarten gesucht</a:t>
            </a:r>
          </a:p>
          <a:p>
            <a:r>
              <a:rPr lang="de-DE" sz="1600" dirty="0"/>
              <a:t>In der Mobilansicht verbergen sich die Tabs unter dem Dropdown-Menü</a:t>
            </a:r>
          </a:p>
        </p:txBody>
      </p:sp>
      <p:sp>
        <p:nvSpPr>
          <p:cNvPr id="6" name="Foliennummernplatzhalter 5"/>
          <p:cNvSpPr>
            <a:spLocks noGrp="1"/>
          </p:cNvSpPr>
          <p:nvPr>
            <p:ph type="sldNum" sz="quarter" idx="4"/>
          </p:nvPr>
        </p:nvSpPr>
        <p:spPr/>
        <p:txBody>
          <a:bodyPr/>
          <a:lstStyle/>
          <a:p>
            <a:pPr>
              <a:defRPr/>
            </a:pPr>
            <a:fld id="{04AD7245-8B54-4DB6-A787-2BC7C149B53C}" type="slidenum">
              <a:rPr kumimoji="0" lang="de-DE" altLang="de-DE" sz="1000" b="0" i="0" u="none" strike="noStrike" kern="1200" cap="none" spc="0" normalizeH="0" baseline="0" noProof="0" smtClean="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rPr>
              <a:pPr>
                <a:defRPr/>
              </a:pPr>
              <a:t>18</a:t>
            </a:fld>
            <a:endParaRPr kumimoji="0" lang="de-DE" altLang="de-DE" sz="1000" b="0" i="0" u="none" strike="noStrike" kern="1200" cap="none" spc="0" normalizeH="0" baseline="0" noProof="0" dirty="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7" name="Datumsplatzhalter 6"/>
          <p:cNvSpPr>
            <a:spLocks noGrp="1"/>
          </p:cNvSpPr>
          <p:nvPr>
            <p:ph type="dt" sz="half" idx="2"/>
          </p:nvPr>
        </p:nvSpPr>
        <p:spPr/>
        <p:txBody>
          <a:bodyPr/>
          <a:lstStyle/>
          <a:p>
            <a:pPr>
              <a:defRPr/>
            </a:pPr>
            <a:r>
              <a:rPr lang="de-DE" altLang="de-DE" dirty="0">
                <a:latin typeface="Open Sans" panose="020B0606030504020204" pitchFamily="34" charset="0"/>
                <a:ea typeface="Open Sans" panose="020B0606030504020204" pitchFamily="34" charset="0"/>
                <a:cs typeface="Open Sans" panose="020B0606030504020204" pitchFamily="34" charset="0"/>
              </a:rPr>
              <a:t>Universitätsbibliothek Leipzig</a:t>
            </a:r>
          </a:p>
        </p:txBody>
      </p:sp>
    </p:spTree>
    <p:extLst>
      <p:ext uri="{BB962C8B-B14F-4D97-AF65-F5344CB8AC3E}">
        <p14:creationId xmlns:p14="http://schemas.microsoft.com/office/powerpoint/2010/main" val="1083222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3EC1E272-BC1A-448D-8C3E-505BE8B6EA43}"/>
              </a:ext>
            </a:extLst>
          </p:cNvPr>
          <p:cNvPicPr>
            <a:picLocks noChangeAspect="1"/>
          </p:cNvPicPr>
          <p:nvPr/>
        </p:nvPicPr>
        <p:blipFill>
          <a:blip r:embed="rId3"/>
          <a:stretch>
            <a:fillRect/>
          </a:stretch>
        </p:blipFill>
        <p:spPr>
          <a:xfrm>
            <a:off x="3046297" y="90939"/>
            <a:ext cx="6097703" cy="4346543"/>
          </a:xfrm>
          <a:prstGeom prst="rect">
            <a:avLst/>
          </a:prstGeom>
        </p:spPr>
      </p:pic>
      <p:sp>
        <p:nvSpPr>
          <p:cNvPr id="2" name="Titel 1"/>
          <p:cNvSpPr>
            <a:spLocks noGrp="1"/>
          </p:cNvSpPr>
          <p:nvPr>
            <p:ph type="title"/>
          </p:nvPr>
        </p:nvSpPr>
        <p:spPr/>
        <p:txBody>
          <a:bodyPr/>
          <a:lstStyle/>
          <a:p>
            <a:r>
              <a:rPr lang="de-DE" dirty="0"/>
              <a:t>ERGEBNISLISTE</a:t>
            </a:r>
          </a:p>
        </p:txBody>
      </p:sp>
      <p:sp>
        <p:nvSpPr>
          <p:cNvPr id="5" name="Inhaltsplatzhalter 4"/>
          <p:cNvSpPr>
            <a:spLocks noGrp="1"/>
          </p:cNvSpPr>
          <p:nvPr>
            <p:ph idx="1"/>
          </p:nvPr>
        </p:nvSpPr>
        <p:spPr/>
        <p:txBody>
          <a:bodyPr>
            <a:normAutofit/>
          </a:bodyPr>
          <a:lstStyle/>
          <a:p>
            <a:pPr marL="171450" indent="-171450">
              <a:buFontTx/>
              <a:buChar char="-"/>
            </a:pPr>
            <a:r>
              <a:rPr lang="de-DE" sz="1600" dirty="0"/>
              <a:t>Ergebnislisten können </a:t>
            </a:r>
            <a:br>
              <a:rPr lang="de-DE" sz="1600" dirty="0"/>
            </a:br>
            <a:r>
              <a:rPr lang="de-DE" sz="1600" dirty="0"/>
              <a:t>verschieden sortiert </a:t>
            </a:r>
            <a:br>
              <a:rPr lang="de-DE" sz="1600" dirty="0"/>
            </a:br>
            <a:r>
              <a:rPr lang="de-DE" sz="1600" dirty="0"/>
              <a:t>werden (Relevanz, </a:t>
            </a:r>
            <a:br>
              <a:rPr lang="de-DE" sz="1600" dirty="0"/>
            </a:br>
            <a:r>
              <a:rPr lang="de-DE" sz="1600" dirty="0"/>
              <a:t>Erscheinungsjahr, Titel, </a:t>
            </a:r>
            <a:br>
              <a:rPr lang="de-DE" sz="1600" dirty="0"/>
            </a:br>
            <a:r>
              <a:rPr lang="de-DE" sz="1600" dirty="0"/>
              <a:t>Person)</a:t>
            </a:r>
          </a:p>
          <a:p>
            <a:pPr marL="171450" indent="-171450">
              <a:buFontTx/>
              <a:buChar char="-"/>
            </a:pPr>
            <a:r>
              <a:rPr lang="de-DE" sz="1600" dirty="0"/>
              <a:t>Einschränkungen sind </a:t>
            </a:r>
            <a:br>
              <a:rPr lang="de-DE" sz="1600" dirty="0"/>
            </a:br>
            <a:r>
              <a:rPr lang="de-DE" sz="1600" dirty="0"/>
              <a:t>durch Facetten möglich,</a:t>
            </a:r>
            <a:br>
              <a:rPr lang="de-DE" sz="1600" dirty="0"/>
            </a:br>
            <a:r>
              <a:rPr lang="de-DE" sz="1600" dirty="0"/>
              <a:t>man kann Facetten ein- </a:t>
            </a:r>
            <a:br>
              <a:rPr lang="de-DE" sz="1600" dirty="0"/>
            </a:br>
            <a:r>
              <a:rPr lang="de-DE" sz="1600" dirty="0"/>
              <a:t>oder auch gezielt </a:t>
            </a:r>
            <a:br>
              <a:rPr lang="de-DE" sz="1600" dirty="0"/>
            </a:br>
            <a:r>
              <a:rPr lang="de-DE" sz="1600" dirty="0"/>
              <a:t>ausschließen</a:t>
            </a:r>
          </a:p>
        </p:txBody>
      </p:sp>
      <p:sp>
        <p:nvSpPr>
          <p:cNvPr id="6" name="Foliennummernplatzhalter 5"/>
          <p:cNvSpPr>
            <a:spLocks noGrp="1"/>
          </p:cNvSpPr>
          <p:nvPr>
            <p:ph type="sldNum" sz="quarter" idx="4"/>
          </p:nvPr>
        </p:nvSpPr>
        <p:spPr/>
        <p:txBody>
          <a:bodyPr/>
          <a:lstStyle/>
          <a:p>
            <a:pPr>
              <a:defRPr/>
            </a:pPr>
            <a:fld id="{04AD7245-8B54-4DB6-A787-2BC7C149B53C}" type="slidenum">
              <a:rPr kumimoji="0" lang="de-DE" altLang="de-DE" sz="1000" b="0" i="0" u="none" strike="noStrike" kern="1200" cap="none" spc="0" normalizeH="0" baseline="0" noProof="0" smtClean="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rPr>
              <a:pPr>
                <a:defRPr/>
              </a:pPr>
              <a:t>19</a:t>
            </a:fld>
            <a:endParaRPr kumimoji="0" lang="de-DE" altLang="de-DE" sz="1000" b="0" i="0" u="none" strike="noStrike" kern="1200" cap="none" spc="0" normalizeH="0" baseline="0" noProof="0" dirty="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7" name="Datumsplatzhalter 6"/>
          <p:cNvSpPr>
            <a:spLocks noGrp="1"/>
          </p:cNvSpPr>
          <p:nvPr>
            <p:ph type="dt" sz="half" idx="2"/>
          </p:nvPr>
        </p:nvSpPr>
        <p:spPr/>
        <p:txBody>
          <a:bodyPr/>
          <a:lstStyle/>
          <a:p>
            <a:pPr>
              <a:defRPr/>
            </a:pPr>
            <a:r>
              <a:rPr lang="de-DE" altLang="de-DE" dirty="0">
                <a:latin typeface="Open Sans" panose="020B0606030504020204" pitchFamily="34" charset="0"/>
                <a:ea typeface="Open Sans" panose="020B0606030504020204" pitchFamily="34" charset="0"/>
                <a:cs typeface="Open Sans" panose="020B0606030504020204" pitchFamily="34" charset="0"/>
              </a:rPr>
              <a:t>Universitätsbibliothek Leipzig</a:t>
            </a:r>
          </a:p>
        </p:txBody>
      </p:sp>
      <p:sp>
        <p:nvSpPr>
          <p:cNvPr id="11" name="Ellipse 10"/>
          <p:cNvSpPr/>
          <p:nvPr/>
        </p:nvSpPr>
        <p:spPr>
          <a:xfrm>
            <a:off x="7415052" y="1299633"/>
            <a:ext cx="1699974" cy="3539068"/>
          </a:xfrm>
          <a:prstGeom prst="ellipse">
            <a:avLst/>
          </a:prstGeom>
          <a:noFill/>
          <a:ln w="28575">
            <a:solidFill>
              <a:srgbClr val="F7C525"/>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4392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übersicht</a:t>
            </a:r>
            <a:endParaRPr lang="de-DE" dirty="0"/>
          </a:p>
        </p:txBody>
      </p:sp>
      <p:sp>
        <p:nvSpPr>
          <p:cNvPr id="3" name="Inhaltsplatzhalter 2"/>
          <p:cNvSpPr>
            <a:spLocks noGrp="1"/>
          </p:cNvSpPr>
          <p:nvPr>
            <p:ph idx="1"/>
          </p:nvPr>
        </p:nvSpPr>
        <p:spPr/>
        <p:txBody>
          <a:bodyPr/>
          <a:lstStyle/>
          <a:p>
            <a:pPr marL="342900" indent="-342900">
              <a:buFont typeface="+mj-lt"/>
              <a:buAutoNum type="arabicPeriod"/>
            </a:pPr>
            <a:r>
              <a:rPr lang="de-DE" sz="1400" dirty="0"/>
              <a:t>Was ist </a:t>
            </a:r>
            <a:r>
              <a:rPr lang="de-DE" sz="1400" dirty="0" err="1"/>
              <a:t>adlr.link</a:t>
            </a:r>
            <a:r>
              <a:rPr lang="de-DE" sz="1400" dirty="0"/>
              <a:t>?</a:t>
            </a:r>
          </a:p>
          <a:p>
            <a:pPr marL="342900" indent="-342900">
              <a:buFont typeface="+mj-lt"/>
              <a:buAutoNum type="arabicPeriod"/>
            </a:pPr>
            <a:r>
              <a:rPr lang="de-DE" sz="1400" dirty="0"/>
              <a:t>Anmeldung und Konto</a:t>
            </a:r>
          </a:p>
          <a:p>
            <a:pPr marL="342900" indent="-342900">
              <a:buFont typeface="+mj-lt"/>
              <a:buAutoNum type="arabicPeriod"/>
            </a:pPr>
            <a:r>
              <a:rPr lang="de-DE" sz="1400" dirty="0"/>
              <a:t>Suchen und Recherchieren</a:t>
            </a:r>
          </a:p>
          <a:p>
            <a:pPr marL="342900" indent="-342900">
              <a:buFont typeface="+mj-lt"/>
              <a:buAutoNum type="arabicPeriod"/>
            </a:pPr>
            <a:r>
              <a:rPr lang="de-DE" sz="1400" dirty="0"/>
              <a:t>Zugang zu Medien erhalten</a:t>
            </a:r>
          </a:p>
          <a:p>
            <a:pPr marL="342900" indent="-342900">
              <a:buFont typeface="+mj-lt"/>
              <a:buAutoNum type="arabicPeriod"/>
            </a:pPr>
            <a:r>
              <a:rPr lang="de-DE" sz="1400" dirty="0"/>
              <a:t>Weitere Features</a:t>
            </a:r>
          </a:p>
          <a:p>
            <a:pPr marL="342900" indent="-342900">
              <a:buFont typeface="+mj-lt"/>
              <a:buAutoNum type="arabicPeriod"/>
            </a:pPr>
            <a:r>
              <a:rPr lang="de-DE" sz="1400" dirty="0"/>
              <a:t>Fragen?</a:t>
            </a:r>
          </a:p>
        </p:txBody>
      </p:sp>
      <p:sp>
        <p:nvSpPr>
          <p:cNvPr id="4" name="Textplatzhalter 3"/>
          <p:cNvSpPr>
            <a:spLocks noGrp="1"/>
          </p:cNvSpPr>
          <p:nvPr>
            <p:ph type="body" sz="quarter" idx="13"/>
          </p:nvPr>
        </p:nvSpPr>
        <p:spPr/>
        <p:txBody>
          <a:bodyPr/>
          <a:lstStyle/>
          <a:p>
            <a:endParaRPr lang="de-DE"/>
          </a:p>
        </p:txBody>
      </p:sp>
      <p:sp>
        <p:nvSpPr>
          <p:cNvPr id="6" name="Foliennummernplatzhalter 5"/>
          <p:cNvSpPr>
            <a:spLocks noGrp="1"/>
          </p:cNvSpPr>
          <p:nvPr>
            <p:ph type="sldNum" sz="quarter" idx="4"/>
          </p:nvPr>
        </p:nvSpPr>
        <p:spPr/>
        <p:txBody>
          <a:bodyPr/>
          <a:lstStyle/>
          <a:p>
            <a:pPr>
              <a:defRPr/>
            </a:pPr>
            <a:fld id="{04AD7245-8B54-4DB6-A787-2BC7C149B53C}" type="slidenum">
              <a:rPr kumimoji="0" lang="de-DE" altLang="de-DE" sz="1000" b="0" i="0" u="none" strike="noStrike" kern="1200" cap="none" spc="0" normalizeH="0" baseline="0" noProof="0" smtClean="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rPr>
              <a:pPr>
                <a:defRPr/>
              </a:pPr>
              <a:t>2</a:t>
            </a:fld>
            <a:endParaRPr kumimoji="0" lang="de-DE" altLang="de-DE" sz="1000" b="0" i="0" u="none" strike="noStrike" kern="1200" cap="none" spc="0" normalizeH="0" baseline="0" noProof="0" dirty="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7" name="Datumsplatzhalter 6"/>
          <p:cNvSpPr>
            <a:spLocks noGrp="1"/>
          </p:cNvSpPr>
          <p:nvPr>
            <p:ph type="dt" sz="half" idx="2"/>
          </p:nvPr>
        </p:nvSpPr>
        <p:spPr/>
        <p:txBody>
          <a:bodyPr/>
          <a:lstStyle/>
          <a:p>
            <a:pPr>
              <a:defRPr/>
            </a:pPr>
            <a:r>
              <a:rPr lang="de-DE" altLang="de-DE" dirty="0">
                <a:latin typeface="Open Sans" panose="020B0606030504020204" pitchFamily="34" charset="0"/>
                <a:ea typeface="Open Sans" panose="020B0606030504020204" pitchFamily="34" charset="0"/>
                <a:cs typeface="Open Sans" panose="020B0606030504020204" pitchFamily="34" charset="0"/>
              </a:rPr>
              <a:t>Universitätsbibliothek Leipzig</a:t>
            </a:r>
          </a:p>
        </p:txBody>
      </p:sp>
    </p:spTree>
    <p:extLst>
      <p:ext uri="{BB962C8B-B14F-4D97-AF65-F5344CB8AC3E}">
        <p14:creationId xmlns:p14="http://schemas.microsoft.com/office/powerpoint/2010/main" val="3991783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F83197E-A1C1-4686-9B37-774B0A8B7C86}"/>
              </a:ext>
            </a:extLst>
          </p:cNvPr>
          <p:cNvPicPr>
            <a:picLocks noChangeAspect="1"/>
          </p:cNvPicPr>
          <p:nvPr/>
        </p:nvPicPr>
        <p:blipFill>
          <a:blip r:embed="rId3"/>
          <a:stretch>
            <a:fillRect/>
          </a:stretch>
        </p:blipFill>
        <p:spPr>
          <a:xfrm>
            <a:off x="3008905" y="125307"/>
            <a:ext cx="6135095" cy="4390611"/>
          </a:xfrm>
          <a:prstGeom prst="rect">
            <a:avLst/>
          </a:prstGeom>
        </p:spPr>
      </p:pic>
      <p:sp>
        <p:nvSpPr>
          <p:cNvPr id="2" name="Titel 1"/>
          <p:cNvSpPr>
            <a:spLocks noGrp="1"/>
          </p:cNvSpPr>
          <p:nvPr>
            <p:ph type="title"/>
          </p:nvPr>
        </p:nvSpPr>
        <p:spPr/>
        <p:txBody>
          <a:bodyPr/>
          <a:lstStyle/>
          <a:p>
            <a:r>
              <a:rPr lang="de-DE" dirty="0"/>
              <a:t>ERGEBNISLISTE</a:t>
            </a:r>
          </a:p>
        </p:txBody>
      </p:sp>
      <p:sp>
        <p:nvSpPr>
          <p:cNvPr id="5" name="Inhaltsplatzhalter 4"/>
          <p:cNvSpPr>
            <a:spLocks noGrp="1"/>
          </p:cNvSpPr>
          <p:nvPr>
            <p:ph idx="1"/>
          </p:nvPr>
        </p:nvSpPr>
        <p:spPr/>
        <p:txBody>
          <a:bodyPr>
            <a:normAutofit/>
          </a:bodyPr>
          <a:lstStyle/>
          <a:p>
            <a:pPr marL="181240" indent="-181240">
              <a:buFontTx/>
              <a:buChar char="-"/>
            </a:pPr>
            <a:r>
              <a:rPr lang="de-DE" sz="1600" dirty="0"/>
              <a:t>Wenn Sie vorher über </a:t>
            </a:r>
            <a:br>
              <a:rPr lang="de-DE" sz="1600" dirty="0"/>
            </a:br>
            <a:r>
              <a:rPr lang="de-DE" sz="1600" dirty="0"/>
              <a:t>eine bestimmte Kate-</a:t>
            </a:r>
            <a:br>
              <a:rPr lang="de-DE" sz="1600" dirty="0"/>
            </a:br>
            <a:r>
              <a:rPr lang="de-DE" sz="1600" dirty="0" err="1"/>
              <a:t>gorie</a:t>
            </a:r>
            <a:r>
              <a:rPr lang="de-DE" sz="1600" dirty="0"/>
              <a:t> gesucht haben, </a:t>
            </a:r>
            <a:br>
              <a:rPr lang="de-DE" sz="1600" dirty="0"/>
            </a:br>
            <a:r>
              <a:rPr lang="de-DE" sz="1600" dirty="0"/>
              <a:t>wird Ihnen oben rechts </a:t>
            </a:r>
            <a:br>
              <a:rPr lang="de-DE" sz="1600" dirty="0"/>
            </a:br>
            <a:r>
              <a:rPr lang="de-DE" sz="1600" dirty="0"/>
              <a:t>ein entsprechender </a:t>
            </a:r>
            <a:br>
              <a:rPr lang="de-DE" sz="1600" dirty="0"/>
            </a:br>
            <a:r>
              <a:rPr lang="de-DE" sz="1600" dirty="0"/>
              <a:t>Hinweistext angezeigt.</a:t>
            </a:r>
          </a:p>
        </p:txBody>
      </p:sp>
      <p:sp>
        <p:nvSpPr>
          <p:cNvPr id="6" name="Foliennummernplatzhalter 5"/>
          <p:cNvSpPr>
            <a:spLocks noGrp="1"/>
          </p:cNvSpPr>
          <p:nvPr>
            <p:ph type="sldNum" sz="quarter" idx="4"/>
          </p:nvPr>
        </p:nvSpPr>
        <p:spPr/>
        <p:txBody>
          <a:bodyPr/>
          <a:lstStyle/>
          <a:p>
            <a:pPr>
              <a:defRPr/>
            </a:pPr>
            <a:fld id="{04AD7245-8B54-4DB6-A787-2BC7C149B53C}" type="slidenum">
              <a:rPr kumimoji="0" lang="de-DE" altLang="de-DE" sz="1000" b="0" i="0" u="none" strike="noStrike" kern="1200" cap="none" spc="0" normalizeH="0" baseline="0" noProof="0" smtClean="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rPr>
              <a:pPr>
                <a:defRPr/>
              </a:pPr>
              <a:t>20</a:t>
            </a:fld>
            <a:endParaRPr kumimoji="0" lang="de-DE" altLang="de-DE" sz="1000" b="0" i="0" u="none" strike="noStrike" kern="1200" cap="none" spc="0" normalizeH="0" baseline="0" noProof="0" dirty="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7" name="Datumsplatzhalter 6"/>
          <p:cNvSpPr>
            <a:spLocks noGrp="1"/>
          </p:cNvSpPr>
          <p:nvPr>
            <p:ph type="dt" sz="half" idx="2"/>
          </p:nvPr>
        </p:nvSpPr>
        <p:spPr/>
        <p:txBody>
          <a:bodyPr/>
          <a:lstStyle/>
          <a:p>
            <a:pPr>
              <a:defRPr/>
            </a:pPr>
            <a:r>
              <a:rPr lang="de-DE" altLang="de-DE" dirty="0">
                <a:latin typeface="Open Sans" panose="020B0606030504020204" pitchFamily="34" charset="0"/>
                <a:ea typeface="Open Sans" panose="020B0606030504020204" pitchFamily="34" charset="0"/>
                <a:cs typeface="Open Sans" panose="020B0606030504020204" pitchFamily="34" charset="0"/>
              </a:rPr>
              <a:t>Universitätsbibliothek Leipzig</a:t>
            </a:r>
          </a:p>
        </p:txBody>
      </p:sp>
      <p:sp>
        <p:nvSpPr>
          <p:cNvPr id="11" name="Ellipse 10"/>
          <p:cNvSpPr/>
          <p:nvPr/>
        </p:nvSpPr>
        <p:spPr>
          <a:xfrm>
            <a:off x="7415052" y="627583"/>
            <a:ext cx="1699974" cy="2089492"/>
          </a:xfrm>
          <a:prstGeom prst="ellipse">
            <a:avLst/>
          </a:prstGeom>
          <a:noFill/>
          <a:ln w="28575">
            <a:solidFill>
              <a:srgbClr val="F7C525"/>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2651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Medientypen</a:t>
            </a:r>
          </a:p>
        </p:txBody>
      </p:sp>
      <p:sp>
        <p:nvSpPr>
          <p:cNvPr id="5" name="Inhaltsplatzhalter 4"/>
          <p:cNvSpPr>
            <a:spLocks noGrp="1"/>
          </p:cNvSpPr>
          <p:nvPr>
            <p:ph idx="1"/>
          </p:nvPr>
        </p:nvSpPr>
        <p:spPr/>
        <p:txBody>
          <a:bodyPr>
            <a:normAutofit/>
          </a:bodyPr>
          <a:lstStyle/>
          <a:p>
            <a:pPr marL="171450" indent="-171450">
              <a:buFontTx/>
              <a:buChar char="-"/>
            </a:pPr>
            <a:r>
              <a:rPr lang="de-DE" sz="1600" dirty="0"/>
              <a:t>Die Icons zeigen Ihnen,</a:t>
            </a:r>
            <a:br>
              <a:rPr lang="de-DE" sz="1600" dirty="0"/>
            </a:br>
            <a:r>
              <a:rPr lang="de-DE" sz="1600" dirty="0"/>
              <a:t>welcher Medientyp sich</a:t>
            </a:r>
            <a:br>
              <a:rPr lang="de-DE" sz="1600" dirty="0"/>
            </a:br>
            <a:r>
              <a:rPr lang="de-DE" sz="1600" dirty="0"/>
              <a:t>hinter einem Datensatz</a:t>
            </a:r>
            <a:br>
              <a:rPr lang="de-DE" sz="1600" dirty="0"/>
            </a:br>
            <a:r>
              <a:rPr lang="de-DE" sz="1600" dirty="0"/>
              <a:t>verbirgt</a:t>
            </a:r>
          </a:p>
        </p:txBody>
      </p:sp>
      <p:sp>
        <p:nvSpPr>
          <p:cNvPr id="6" name="Foliennummernplatzhalter 5"/>
          <p:cNvSpPr>
            <a:spLocks noGrp="1"/>
          </p:cNvSpPr>
          <p:nvPr>
            <p:ph type="sldNum" sz="quarter" idx="4"/>
          </p:nvPr>
        </p:nvSpPr>
        <p:spPr/>
        <p:txBody>
          <a:bodyPr/>
          <a:lstStyle/>
          <a:p>
            <a:pPr>
              <a:defRPr/>
            </a:pPr>
            <a:fld id="{04AD7245-8B54-4DB6-A787-2BC7C149B53C}" type="slidenum">
              <a:rPr kumimoji="0" lang="de-DE" altLang="de-DE" sz="1000" b="0" i="0" u="none" strike="noStrike" kern="1200" cap="none" spc="0" normalizeH="0" baseline="0" noProof="0" smtClean="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rPr>
              <a:pPr>
                <a:defRPr/>
              </a:pPr>
              <a:t>21</a:t>
            </a:fld>
            <a:endParaRPr kumimoji="0" lang="de-DE" altLang="de-DE" sz="1000" b="0" i="0" u="none" strike="noStrike" kern="1200" cap="none" spc="0" normalizeH="0" baseline="0" noProof="0" dirty="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7" name="Datumsplatzhalter 6"/>
          <p:cNvSpPr>
            <a:spLocks noGrp="1"/>
          </p:cNvSpPr>
          <p:nvPr>
            <p:ph type="dt" sz="half" idx="2"/>
          </p:nvPr>
        </p:nvSpPr>
        <p:spPr/>
        <p:txBody>
          <a:bodyPr/>
          <a:lstStyle/>
          <a:p>
            <a:pPr>
              <a:defRPr/>
            </a:pPr>
            <a:r>
              <a:rPr lang="de-DE" altLang="de-DE" dirty="0">
                <a:latin typeface="Open Sans" panose="020B0606030504020204" pitchFamily="34" charset="0"/>
                <a:ea typeface="Open Sans" panose="020B0606030504020204" pitchFamily="34" charset="0"/>
                <a:cs typeface="Open Sans" panose="020B0606030504020204" pitchFamily="34" charset="0"/>
              </a:rPr>
              <a:t>Universitätsbibliothek Leipzig</a:t>
            </a:r>
          </a:p>
        </p:txBody>
      </p:sp>
      <p:pic>
        <p:nvPicPr>
          <p:cNvPr id="8" name="Grafik 7">
            <a:extLst>
              <a:ext uri="{FF2B5EF4-FFF2-40B4-BE49-F238E27FC236}">
                <a16:creationId xmlns:a16="http://schemas.microsoft.com/office/drawing/2014/main" id="{E24F60B9-9ED0-4540-872A-56F47BAE1C94}"/>
              </a:ext>
            </a:extLst>
          </p:cNvPr>
          <p:cNvPicPr>
            <a:picLocks noChangeAspect="1"/>
          </p:cNvPicPr>
          <p:nvPr/>
        </p:nvPicPr>
        <p:blipFill>
          <a:blip r:embed="rId3"/>
          <a:stretch>
            <a:fillRect/>
          </a:stretch>
        </p:blipFill>
        <p:spPr>
          <a:xfrm>
            <a:off x="3046297" y="90939"/>
            <a:ext cx="6097703" cy="4346543"/>
          </a:xfrm>
          <a:prstGeom prst="rect">
            <a:avLst/>
          </a:prstGeom>
        </p:spPr>
      </p:pic>
      <p:sp>
        <p:nvSpPr>
          <p:cNvPr id="11" name="Ellipse 10"/>
          <p:cNvSpPr/>
          <p:nvPr/>
        </p:nvSpPr>
        <p:spPr>
          <a:xfrm>
            <a:off x="3059480" y="1527884"/>
            <a:ext cx="811659" cy="3101216"/>
          </a:xfrm>
          <a:prstGeom prst="ellipse">
            <a:avLst/>
          </a:prstGeom>
          <a:noFill/>
          <a:ln w="28575">
            <a:solidFill>
              <a:srgbClr val="F7C525"/>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69956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Medientypen</a:t>
            </a:r>
          </a:p>
        </p:txBody>
      </p:sp>
      <p:graphicFrame>
        <p:nvGraphicFramePr>
          <p:cNvPr id="8" name="Inhaltsplatzhalter 7"/>
          <p:cNvGraphicFramePr>
            <a:graphicFrameLocks noGrp="1"/>
          </p:cNvGraphicFramePr>
          <p:nvPr>
            <p:ph idx="1"/>
            <p:extLst>
              <p:ext uri="{D42A27DB-BD31-4B8C-83A1-F6EECF244321}">
                <p14:modId xmlns:p14="http://schemas.microsoft.com/office/powerpoint/2010/main" val="3459147432"/>
              </p:ext>
            </p:extLst>
          </p:nvPr>
        </p:nvGraphicFramePr>
        <p:xfrm>
          <a:off x="538014" y="1073214"/>
          <a:ext cx="7933707" cy="3540760"/>
        </p:xfrm>
        <a:graphic>
          <a:graphicData uri="http://schemas.openxmlformats.org/drawingml/2006/table">
            <a:tbl>
              <a:tblPr firstRow="1" bandRow="1">
                <a:tableStyleId>{5C22544A-7EE6-4342-B048-85BDC9FD1C3A}</a:tableStyleId>
              </a:tblPr>
              <a:tblGrid>
                <a:gridCol w="881523">
                  <a:extLst>
                    <a:ext uri="{9D8B030D-6E8A-4147-A177-3AD203B41FA5}">
                      <a16:colId xmlns:a16="http://schemas.microsoft.com/office/drawing/2014/main" val="3936607190"/>
                    </a:ext>
                  </a:extLst>
                </a:gridCol>
                <a:gridCol w="881523">
                  <a:extLst>
                    <a:ext uri="{9D8B030D-6E8A-4147-A177-3AD203B41FA5}">
                      <a16:colId xmlns:a16="http://schemas.microsoft.com/office/drawing/2014/main" val="1374353442"/>
                    </a:ext>
                  </a:extLst>
                </a:gridCol>
                <a:gridCol w="881523">
                  <a:extLst>
                    <a:ext uri="{9D8B030D-6E8A-4147-A177-3AD203B41FA5}">
                      <a16:colId xmlns:a16="http://schemas.microsoft.com/office/drawing/2014/main" val="484645622"/>
                    </a:ext>
                  </a:extLst>
                </a:gridCol>
                <a:gridCol w="881523">
                  <a:extLst>
                    <a:ext uri="{9D8B030D-6E8A-4147-A177-3AD203B41FA5}">
                      <a16:colId xmlns:a16="http://schemas.microsoft.com/office/drawing/2014/main" val="3401136452"/>
                    </a:ext>
                  </a:extLst>
                </a:gridCol>
                <a:gridCol w="881523">
                  <a:extLst>
                    <a:ext uri="{9D8B030D-6E8A-4147-A177-3AD203B41FA5}">
                      <a16:colId xmlns:a16="http://schemas.microsoft.com/office/drawing/2014/main" val="1006357020"/>
                    </a:ext>
                  </a:extLst>
                </a:gridCol>
                <a:gridCol w="881523">
                  <a:extLst>
                    <a:ext uri="{9D8B030D-6E8A-4147-A177-3AD203B41FA5}">
                      <a16:colId xmlns:a16="http://schemas.microsoft.com/office/drawing/2014/main" val="1864561093"/>
                    </a:ext>
                  </a:extLst>
                </a:gridCol>
                <a:gridCol w="881523">
                  <a:extLst>
                    <a:ext uri="{9D8B030D-6E8A-4147-A177-3AD203B41FA5}">
                      <a16:colId xmlns:a16="http://schemas.microsoft.com/office/drawing/2014/main" val="1928706311"/>
                    </a:ext>
                  </a:extLst>
                </a:gridCol>
                <a:gridCol w="881523">
                  <a:extLst>
                    <a:ext uri="{9D8B030D-6E8A-4147-A177-3AD203B41FA5}">
                      <a16:colId xmlns:a16="http://schemas.microsoft.com/office/drawing/2014/main" val="1627661307"/>
                    </a:ext>
                  </a:extLst>
                </a:gridCol>
                <a:gridCol w="881523">
                  <a:extLst>
                    <a:ext uri="{9D8B030D-6E8A-4147-A177-3AD203B41FA5}">
                      <a16:colId xmlns:a16="http://schemas.microsoft.com/office/drawing/2014/main" val="2776748978"/>
                    </a:ext>
                  </a:extLst>
                </a:gridCol>
              </a:tblGrid>
              <a:tr h="370840">
                <a:tc>
                  <a:txBody>
                    <a:bodyPr/>
                    <a:lstStyle/>
                    <a:p>
                      <a:endParaRPr lang="de-DE" sz="1100" dirty="0"/>
                    </a:p>
                  </a:txBody>
                  <a:tcPr/>
                </a:tc>
                <a:tc>
                  <a:txBody>
                    <a:bodyPr/>
                    <a:lstStyle/>
                    <a:p>
                      <a:r>
                        <a:rPr lang="de-DE" sz="1100" dirty="0"/>
                        <a:t>Buch</a:t>
                      </a:r>
                    </a:p>
                  </a:txBody>
                  <a:tcPr/>
                </a:tc>
                <a:tc>
                  <a:txBody>
                    <a:bodyPr/>
                    <a:lstStyle/>
                    <a:p>
                      <a:r>
                        <a:rPr lang="de-DE" sz="1100" dirty="0"/>
                        <a:t>Artikel</a:t>
                      </a:r>
                    </a:p>
                  </a:txBody>
                  <a:tcPr/>
                </a:tc>
                <a:tc>
                  <a:txBody>
                    <a:bodyPr/>
                    <a:lstStyle/>
                    <a:p>
                      <a:r>
                        <a:rPr lang="de-DE" sz="1100" dirty="0"/>
                        <a:t>Video</a:t>
                      </a:r>
                    </a:p>
                  </a:txBody>
                  <a:tcPr/>
                </a:tc>
                <a:tc>
                  <a:txBody>
                    <a:bodyPr/>
                    <a:lstStyle/>
                    <a:p>
                      <a:r>
                        <a:rPr lang="de-DE" sz="1100" dirty="0"/>
                        <a:t>Audio</a:t>
                      </a:r>
                    </a:p>
                  </a:txBody>
                  <a:tcPr/>
                </a:tc>
                <a:tc>
                  <a:txBody>
                    <a:bodyPr/>
                    <a:lstStyle/>
                    <a:p>
                      <a:r>
                        <a:rPr lang="de-DE" sz="1100" dirty="0"/>
                        <a:t>Zeitschrift</a:t>
                      </a:r>
                    </a:p>
                  </a:txBody>
                  <a:tcPr/>
                </a:tc>
                <a:tc>
                  <a:txBody>
                    <a:bodyPr/>
                    <a:lstStyle/>
                    <a:p>
                      <a:r>
                        <a:rPr lang="de-DE" sz="1100" spc="-60" baseline="0" dirty="0"/>
                        <a:t>Hochschul-schrift</a:t>
                      </a:r>
                    </a:p>
                  </a:txBody>
                  <a:tcPr/>
                </a:tc>
                <a:tc>
                  <a:txBody>
                    <a:bodyPr/>
                    <a:lstStyle/>
                    <a:p>
                      <a:r>
                        <a:rPr lang="de-DE" sz="1100" dirty="0"/>
                        <a:t>Noten</a:t>
                      </a:r>
                    </a:p>
                  </a:txBody>
                  <a:tcPr/>
                </a:tc>
                <a:tc>
                  <a:txBody>
                    <a:bodyPr/>
                    <a:lstStyle/>
                    <a:p>
                      <a:r>
                        <a:rPr lang="de-DE" sz="1100" dirty="0"/>
                        <a:t>Bilder</a:t>
                      </a:r>
                    </a:p>
                  </a:txBody>
                  <a:tcPr/>
                </a:tc>
                <a:extLst>
                  <a:ext uri="{0D108BD9-81ED-4DB2-BD59-A6C34878D82A}">
                    <a16:rowId xmlns:a16="http://schemas.microsoft.com/office/drawing/2014/main" val="2149827382"/>
                  </a:ext>
                </a:extLst>
              </a:tr>
              <a:tr h="370840">
                <a:tc>
                  <a:txBody>
                    <a:bodyPr/>
                    <a:lstStyle/>
                    <a:p>
                      <a:pPr marL="0" algn="ctr" defTabSz="457200" rtl="0" eaLnBrk="1" latinLnBrk="0" hangingPunct="1"/>
                      <a:r>
                        <a:rPr lang="de-DE" sz="1600" kern="1200" dirty="0">
                          <a:solidFill>
                            <a:schemeClr val="dk1"/>
                          </a:solidFill>
                          <a:latin typeface="+mn-lt"/>
                          <a:ea typeface="+mn-ea"/>
                          <a:cs typeface="+mn-cs"/>
                        </a:rPr>
                        <a:t>Print</a:t>
                      </a:r>
                    </a:p>
                  </a:txBody>
                  <a:tcPr anchor="ctr">
                    <a:solidFill>
                      <a:schemeClr val="bg1">
                        <a:lumMod val="95000"/>
                      </a:schemeClr>
                    </a:solidFill>
                  </a:tcPr>
                </a:tc>
                <a:tc>
                  <a:txBody>
                    <a:bodyPr/>
                    <a:lstStyle/>
                    <a:p>
                      <a:pPr marL="0" algn="l" defTabSz="457200" rtl="0" eaLnBrk="1" latinLnBrk="0" hangingPunct="1"/>
                      <a:endParaRPr lang="de-DE" sz="1800" kern="1200" dirty="0">
                        <a:solidFill>
                          <a:schemeClr val="dk1"/>
                        </a:solidFill>
                        <a:latin typeface="+mn-lt"/>
                        <a:ea typeface="+mn-ea"/>
                        <a:cs typeface="+mn-cs"/>
                      </a:endParaRPr>
                    </a:p>
                    <a:p>
                      <a:pPr marL="0" algn="l" defTabSz="457200" rtl="0" eaLnBrk="1" latinLnBrk="0" hangingPunct="1"/>
                      <a:endParaRPr lang="de-DE" sz="1800" kern="1200" dirty="0">
                        <a:solidFill>
                          <a:schemeClr val="dk1"/>
                        </a:solidFill>
                        <a:latin typeface="+mn-lt"/>
                        <a:ea typeface="+mn-ea"/>
                        <a:cs typeface="+mn-cs"/>
                      </a:endParaRPr>
                    </a:p>
                    <a:p>
                      <a:pPr marL="0" algn="l" defTabSz="457200" rtl="0" eaLnBrk="1" latinLnBrk="0" hangingPunct="1"/>
                      <a:endParaRPr lang="de-DE" sz="1800" kern="1200" dirty="0">
                        <a:solidFill>
                          <a:schemeClr val="dk1"/>
                        </a:solidFill>
                        <a:latin typeface="+mn-lt"/>
                        <a:ea typeface="+mn-ea"/>
                        <a:cs typeface="+mn-cs"/>
                      </a:endParaRPr>
                    </a:p>
                  </a:txBody>
                  <a:tcPr>
                    <a:solidFill>
                      <a:schemeClr val="bg1">
                        <a:lumMod val="95000"/>
                      </a:schemeClr>
                    </a:solidFill>
                  </a:tcPr>
                </a:tc>
                <a:tc>
                  <a:txBody>
                    <a:bodyPr/>
                    <a:lstStyle/>
                    <a:p>
                      <a:pPr marL="0" algn="l" defTabSz="457200" rtl="0" eaLnBrk="1" latinLnBrk="0" hangingPunct="1"/>
                      <a:endParaRPr lang="de-DE" sz="1800" kern="1200" dirty="0">
                        <a:solidFill>
                          <a:schemeClr val="dk1"/>
                        </a:solidFill>
                        <a:latin typeface="+mn-lt"/>
                        <a:ea typeface="+mn-ea"/>
                        <a:cs typeface="+mn-cs"/>
                      </a:endParaRPr>
                    </a:p>
                  </a:txBody>
                  <a:tcPr>
                    <a:solidFill>
                      <a:schemeClr val="bg1">
                        <a:lumMod val="95000"/>
                      </a:schemeClr>
                    </a:solidFill>
                  </a:tcPr>
                </a:tc>
                <a:tc>
                  <a:txBody>
                    <a:bodyPr/>
                    <a:lstStyle/>
                    <a:p>
                      <a:pPr marL="0" algn="l" defTabSz="457200" rtl="0" eaLnBrk="1" latinLnBrk="0" hangingPunct="1"/>
                      <a:endParaRPr lang="de-DE" sz="1800" kern="1200" dirty="0">
                        <a:solidFill>
                          <a:schemeClr val="dk1"/>
                        </a:solidFill>
                        <a:latin typeface="+mn-lt"/>
                        <a:ea typeface="+mn-ea"/>
                        <a:cs typeface="+mn-cs"/>
                      </a:endParaRPr>
                    </a:p>
                  </a:txBody>
                  <a:tcPr>
                    <a:solidFill>
                      <a:schemeClr val="bg1">
                        <a:lumMod val="95000"/>
                      </a:schemeClr>
                    </a:solidFill>
                  </a:tcPr>
                </a:tc>
                <a:tc>
                  <a:txBody>
                    <a:bodyPr/>
                    <a:lstStyle/>
                    <a:p>
                      <a:pPr marL="0" algn="l" defTabSz="457200" rtl="0" eaLnBrk="1" latinLnBrk="0" hangingPunct="1"/>
                      <a:endParaRPr lang="de-DE" sz="1800" kern="1200" dirty="0">
                        <a:solidFill>
                          <a:schemeClr val="dk1"/>
                        </a:solidFill>
                        <a:latin typeface="+mn-lt"/>
                        <a:ea typeface="+mn-ea"/>
                        <a:cs typeface="+mn-cs"/>
                      </a:endParaRPr>
                    </a:p>
                  </a:txBody>
                  <a:tcPr>
                    <a:solidFill>
                      <a:schemeClr val="bg1">
                        <a:lumMod val="95000"/>
                      </a:schemeClr>
                    </a:solidFill>
                  </a:tcPr>
                </a:tc>
                <a:tc>
                  <a:txBody>
                    <a:bodyPr/>
                    <a:lstStyle/>
                    <a:p>
                      <a:pPr marL="0" algn="l" defTabSz="457200" rtl="0" eaLnBrk="1" latinLnBrk="0" hangingPunct="1"/>
                      <a:endParaRPr lang="de-DE" sz="1800" kern="1200" dirty="0">
                        <a:solidFill>
                          <a:schemeClr val="dk1"/>
                        </a:solidFill>
                        <a:latin typeface="+mn-lt"/>
                        <a:ea typeface="+mn-ea"/>
                        <a:cs typeface="+mn-cs"/>
                      </a:endParaRPr>
                    </a:p>
                  </a:txBody>
                  <a:tcPr>
                    <a:solidFill>
                      <a:schemeClr val="bg1">
                        <a:lumMod val="95000"/>
                      </a:schemeClr>
                    </a:solidFill>
                  </a:tcPr>
                </a:tc>
                <a:tc>
                  <a:txBody>
                    <a:bodyPr/>
                    <a:lstStyle/>
                    <a:p>
                      <a:pPr marL="0" algn="l" defTabSz="457200" rtl="0" eaLnBrk="1" latinLnBrk="0" hangingPunct="1"/>
                      <a:endParaRPr lang="de-DE" sz="1800" kern="1200" dirty="0">
                        <a:solidFill>
                          <a:schemeClr val="dk1"/>
                        </a:solidFill>
                        <a:latin typeface="+mn-lt"/>
                        <a:ea typeface="+mn-ea"/>
                        <a:cs typeface="+mn-cs"/>
                      </a:endParaRPr>
                    </a:p>
                  </a:txBody>
                  <a:tcPr>
                    <a:solidFill>
                      <a:schemeClr val="bg1">
                        <a:lumMod val="95000"/>
                      </a:schemeClr>
                    </a:solidFill>
                  </a:tcPr>
                </a:tc>
                <a:tc>
                  <a:txBody>
                    <a:bodyPr/>
                    <a:lstStyle/>
                    <a:p>
                      <a:pPr marL="0" algn="l" defTabSz="457200" rtl="0" eaLnBrk="1" latinLnBrk="0" hangingPunct="1"/>
                      <a:endParaRPr lang="de-DE" sz="1800" kern="1200" dirty="0">
                        <a:solidFill>
                          <a:schemeClr val="dk1"/>
                        </a:solidFill>
                        <a:latin typeface="+mn-lt"/>
                        <a:ea typeface="+mn-ea"/>
                        <a:cs typeface="+mn-cs"/>
                      </a:endParaRPr>
                    </a:p>
                  </a:txBody>
                  <a:tcPr>
                    <a:solidFill>
                      <a:schemeClr val="bg1">
                        <a:lumMod val="95000"/>
                      </a:schemeClr>
                    </a:solidFill>
                  </a:tcPr>
                </a:tc>
                <a:tc>
                  <a:txBody>
                    <a:bodyPr/>
                    <a:lstStyle/>
                    <a:p>
                      <a:pPr marL="0" algn="l" defTabSz="457200" rtl="0" eaLnBrk="1" latinLnBrk="0" hangingPunct="1"/>
                      <a:endParaRPr lang="de-DE" sz="1800" kern="1200" dirty="0">
                        <a:solidFill>
                          <a:schemeClr val="dk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2874643511"/>
                  </a:ext>
                </a:extLst>
              </a:tr>
              <a:tr h="370840">
                <a:tc>
                  <a:txBody>
                    <a:bodyPr/>
                    <a:lstStyle/>
                    <a:p>
                      <a:pPr algn="ctr"/>
                      <a:r>
                        <a:rPr lang="de-DE" sz="1600" dirty="0"/>
                        <a:t>Online</a:t>
                      </a:r>
                    </a:p>
                  </a:txBody>
                  <a:tcPr anchor="ctr">
                    <a:lnB w="12700" cap="flat" cmpd="sng" algn="ctr">
                      <a:noFill/>
                      <a:prstDash val="solid"/>
                      <a:round/>
                      <a:headEnd type="none" w="med" len="med"/>
                      <a:tailEnd type="none" w="med" len="med"/>
                    </a:lnB>
                  </a:tcPr>
                </a:tc>
                <a:tc>
                  <a:txBody>
                    <a:bodyPr/>
                    <a:lstStyle/>
                    <a:p>
                      <a:endParaRPr lang="de-DE" dirty="0"/>
                    </a:p>
                    <a:p>
                      <a:endParaRPr lang="de-DE" dirty="0"/>
                    </a:p>
                    <a:p>
                      <a:endParaRPr lang="de-DE" dirty="0"/>
                    </a:p>
                  </a:txBody>
                  <a:tcPr>
                    <a:lnB w="12700" cap="flat" cmpd="sng" algn="ctr">
                      <a:noFill/>
                      <a:prstDash val="solid"/>
                      <a:round/>
                      <a:headEnd type="none" w="med" len="med"/>
                      <a:tailEnd type="none" w="med" len="med"/>
                    </a:lnB>
                  </a:tcPr>
                </a:tc>
                <a:tc>
                  <a:txBody>
                    <a:bodyPr/>
                    <a:lstStyle/>
                    <a:p>
                      <a:endParaRPr lang="de-DE"/>
                    </a:p>
                  </a:txBody>
                  <a:tcPr>
                    <a:lnB w="12700" cap="flat" cmpd="sng" algn="ctr">
                      <a:noFill/>
                      <a:prstDash val="solid"/>
                      <a:round/>
                      <a:headEnd type="none" w="med" len="med"/>
                      <a:tailEnd type="none" w="med" len="med"/>
                    </a:lnB>
                  </a:tcPr>
                </a:tc>
                <a:tc>
                  <a:txBody>
                    <a:bodyPr/>
                    <a:lstStyle/>
                    <a:p>
                      <a:endParaRPr lang="de-DE"/>
                    </a:p>
                  </a:txBody>
                  <a:tcPr>
                    <a:lnB w="12700" cap="flat" cmpd="sng" algn="ctr">
                      <a:noFill/>
                      <a:prstDash val="solid"/>
                      <a:round/>
                      <a:headEnd type="none" w="med" len="med"/>
                      <a:tailEnd type="none" w="med" len="med"/>
                    </a:lnB>
                  </a:tcPr>
                </a:tc>
                <a:tc>
                  <a:txBody>
                    <a:bodyPr/>
                    <a:lstStyle/>
                    <a:p>
                      <a:endParaRPr lang="de-DE"/>
                    </a:p>
                  </a:txBody>
                  <a:tcPr>
                    <a:lnB w="12700" cap="flat" cmpd="sng" algn="ctr">
                      <a:noFill/>
                      <a:prstDash val="solid"/>
                      <a:round/>
                      <a:headEnd type="none" w="med" len="med"/>
                      <a:tailEnd type="none" w="med" len="med"/>
                    </a:lnB>
                  </a:tcPr>
                </a:tc>
                <a:tc>
                  <a:txBody>
                    <a:bodyPr/>
                    <a:lstStyle/>
                    <a:p>
                      <a:endParaRPr lang="de-DE"/>
                    </a:p>
                  </a:txBody>
                  <a:tcPr>
                    <a:lnB w="12700" cap="flat" cmpd="sng" algn="ctr">
                      <a:noFill/>
                      <a:prstDash val="solid"/>
                      <a:round/>
                      <a:headEnd type="none" w="med" len="med"/>
                      <a:tailEnd type="none" w="med" len="med"/>
                    </a:lnB>
                  </a:tcPr>
                </a:tc>
                <a:tc>
                  <a:txBody>
                    <a:bodyPr/>
                    <a:lstStyle/>
                    <a:p>
                      <a:endParaRPr lang="de-DE"/>
                    </a:p>
                  </a:txBody>
                  <a:tcPr>
                    <a:lnB w="12700" cap="flat" cmpd="sng" algn="ctr">
                      <a:noFill/>
                      <a:prstDash val="solid"/>
                      <a:round/>
                      <a:headEnd type="none" w="med" len="med"/>
                      <a:tailEnd type="none" w="med" len="med"/>
                    </a:lnB>
                  </a:tcPr>
                </a:tc>
                <a:tc>
                  <a:txBody>
                    <a:bodyPr/>
                    <a:lstStyle/>
                    <a:p>
                      <a:endParaRPr lang="de-DE"/>
                    </a:p>
                  </a:txBody>
                  <a:tcPr>
                    <a:lnB w="12700" cap="flat" cmpd="sng" algn="ctr">
                      <a:noFill/>
                      <a:prstDash val="solid"/>
                      <a:round/>
                      <a:headEnd type="none" w="med" len="med"/>
                      <a:tailEnd type="none" w="med" len="med"/>
                    </a:lnB>
                  </a:tcPr>
                </a:tc>
                <a:tc>
                  <a:txBody>
                    <a:bodyPr/>
                    <a:lstStyle/>
                    <a:p>
                      <a:endParaRPr lang="de-DE" dirty="0"/>
                    </a:p>
                  </a:txBody>
                  <a:tcPr>
                    <a:lnB w="12700" cap="flat" cmpd="sng" algn="ctr">
                      <a:noFill/>
                      <a:prstDash val="solid"/>
                      <a:round/>
                      <a:headEnd type="none" w="med" len="med"/>
                      <a:tailEnd type="none" w="med" len="med"/>
                    </a:lnB>
                  </a:tcPr>
                </a:tc>
                <a:extLst>
                  <a:ext uri="{0D108BD9-81ED-4DB2-BD59-A6C34878D82A}">
                    <a16:rowId xmlns:a16="http://schemas.microsoft.com/office/drawing/2014/main" val="3258317514"/>
                  </a:ext>
                </a:extLst>
              </a:tr>
              <a:tr h="370840">
                <a:tc>
                  <a:txBody>
                    <a:bodyPr/>
                    <a:lstStyle/>
                    <a:p>
                      <a:pPr algn="ctr"/>
                      <a:endParaRPr lang="de-DE" sz="16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de-DE"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de-DE"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de-DE"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de-DE"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de-DE"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de-DE"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de-DE"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de-DE"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93353553"/>
                  </a:ext>
                </a:extLst>
              </a:tr>
              <a:tr h="370840">
                <a:tc>
                  <a:txBody>
                    <a:bodyPr/>
                    <a:lstStyle/>
                    <a:p>
                      <a:endParaRPr lang="de-DE" dirty="0"/>
                    </a:p>
                    <a:p>
                      <a:endParaRPr lang="de-DE" dirty="0"/>
                    </a:p>
                    <a:p>
                      <a:endParaRPr lang="de-DE" dirty="0"/>
                    </a:p>
                  </a:txBody>
                  <a:tcPr>
                    <a:lnT w="12700" cap="flat" cmpd="sng" algn="ctr">
                      <a:noFill/>
                      <a:prstDash val="solid"/>
                      <a:round/>
                      <a:headEnd type="none" w="med" len="med"/>
                      <a:tailEnd type="none" w="med" len="med"/>
                    </a:lnT>
                    <a:solidFill>
                      <a:schemeClr val="bg1"/>
                    </a:solidFill>
                  </a:tcPr>
                </a:tc>
                <a:tc>
                  <a:txBody>
                    <a:bodyPr/>
                    <a:lstStyle/>
                    <a:p>
                      <a:pPr marL="0" algn="l" defTabSz="457200" rtl="0" eaLnBrk="1" latinLnBrk="0" hangingPunct="1"/>
                      <a:r>
                        <a:rPr lang="de-DE" sz="1100" b="1" kern="1200" dirty="0">
                          <a:solidFill>
                            <a:schemeClr val="lt1"/>
                          </a:solidFill>
                          <a:latin typeface="+mn-lt"/>
                          <a:ea typeface="+mn-ea"/>
                          <a:cs typeface="+mn-cs"/>
                        </a:rPr>
                        <a:t>Mikrofilm</a:t>
                      </a:r>
                    </a:p>
                  </a:txBody>
                  <a:tcPr>
                    <a:lnT w="12700" cap="flat" cmpd="sng" algn="ctr">
                      <a:noFill/>
                      <a:prstDash val="solid"/>
                      <a:round/>
                      <a:headEnd type="none" w="med" len="med"/>
                      <a:tailEnd type="none" w="med" len="med"/>
                    </a:lnT>
                    <a:solidFill>
                      <a:schemeClr val="accent1"/>
                    </a:solidFill>
                  </a:tcPr>
                </a:tc>
                <a:tc>
                  <a:txBody>
                    <a:bodyPr/>
                    <a:lstStyle/>
                    <a:p>
                      <a:endParaRPr lang="de-DE" dirty="0"/>
                    </a:p>
                  </a:txBody>
                  <a:tcPr>
                    <a:lnT w="12700" cap="flat" cmpd="sng" algn="ctr">
                      <a:noFill/>
                      <a:prstDash val="solid"/>
                      <a:round/>
                      <a:headEnd type="none" w="med" len="med"/>
                      <a:tailEnd type="none" w="med" len="med"/>
                    </a:lnT>
                    <a:solidFill>
                      <a:schemeClr val="bg1">
                        <a:lumMod val="95000"/>
                      </a:schemeClr>
                    </a:solidFill>
                  </a:tcPr>
                </a:tc>
                <a:tc>
                  <a:txBody>
                    <a:bodyPr/>
                    <a:lstStyle/>
                    <a:p>
                      <a:pPr marL="0" algn="l" defTabSz="457200" rtl="0" eaLnBrk="1" latinLnBrk="0" hangingPunct="1"/>
                      <a:r>
                        <a:rPr lang="de-DE" sz="1100" b="1" kern="1200" dirty="0">
                          <a:solidFill>
                            <a:schemeClr val="lt1"/>
                          </a:solidFill>
                          <a:latin typeface="+mn-lt"/>
                          <a:ea typeface="+mn-ea"/>
                          <a:cs typeface="+mn-cs"/>
                        </a:rPr>
                        <a:t>Software</a:t>
                      </a:r>
                    </a:p>
                  </a:txBody>
                  <a:tcPr>
                    <a:lnT w="12700" cap="flat" cmpd="sng" algn="ctr">
                      <a:noFill/>
                      <a:prstDash val="solid"/>
                      <a:round/>
                      <a:headEnd type="none" w="med" len="med"/>
                      <a:tailEnd type="none" w="med" len="med"/>
                    </a:lnT>
                    <a:solidFill>
                      <a:schemeClr val="accent1"/>
                    </a:solidFill>
                  </a:tcPr>
                </a:tc>
                <a:tc>
                  <a:txBody>
                    <a:bodyPr/>
                    <a:lstStyle/>
                    <a:p>
                      <a:endParaRPr lang="de-DE" dirty="0"/>
                    </a:p>
                  </a:txBody>
                  <a:tcPr>
                    <a:lnT w="12700" cap="flat" cmpd="sng" algn="ctr">
                      <a:noFill/>
                      <a:prstDash val="solid"/>
                      <a:round/>
                      <a:headEnd type="none" w="med" len="med"/>
                      <a:tailEnd type="none" w="med" len="med"/>
                    </a:lnT>
                    <a:solidFill>
                      <a:schemeClr val="bg1">
                        <a:lumMod val="95000"/>
                      </a:schemeClr>
                    </a:solidFill>
                  </a:tcPr>
                </a:tc>
                <a:tc>
                  <a:txBody>
                    <a:bodyPr/>
                    <a:lstStyle/>
                    <a:p>
                      <a:pPr marL="0" algn="l" defTabSz="457200" rtl="0" eaLnBrk="1" latinLnBrk="0" hangingPunct="1"/>
                      <a:r>
                        <a:rPr lang="de-DE" sz="1100" b="1" kern="1200" dirty="0">
                          <a:solidFill>
                            <a:schemeClr val="lt1"/>
                          </a:solidFill>
                          <a:latin typeface="+mn-lt"/>
                          <a:ea typeface="+mn-ea"/>
                          <a:cs typeface="+mn-cs"/>
                        </a:rPr>
                        <a:t>Website</a:t>
                      </a:r>
                    </a:p>
                  </a:txBody>
                  <a:tcPr>
                    <a:lnT w="12700" cap="flat" cmpd="sng" algn="ctr">
                      <a:noFill/>
                      <a:prstDash val="solid"/>
                      <a:round/>
                      <a:headEnd type="none" w="med" len="med"/>
                      <a:tailEnd type="none" w="med" len="med"/>
                    </a:lnT>
                    <a:solidFill>
                      <a:schemeClr val="accent1"/>
                    </a:solidFill>
                  </a:tcPr>
                </a:tc>
                <a:tc>
                  <a:txBody>
                    <a:bodyPr/>
                    <a:lstStyle/>
                    <a:p>
                      <a:endParaRPr lang="de-DE" dirty="0"/>
                    </a:p>
                  </a:txBody>
                  <a:tcPr>
                    <a:lnT w="12700" cap="flat" cmpd="sng" algn="ctr">
                      <a:noFill/>
                      <a:prstDash val="solid"/>
                      <a:round/>
                      <a:headEnd type="none" w="med" len="med"/>
                      <a:tailEnd type="none" w="med" len="med"/>
                    </a:lnT>
                    <a:solidFill>
                      <a:schemeClr val="bg1">
                        <a:lumMod val="95000"/>
                      </a:schemeClr>
                    </a:solidFill>
                  </a:tcPr>
                </a:tc>
                <a:tc>
                  <a:txBody>
                    <a:bodyPr/>
                    <a:lstStyle/>
                    <a:p>
                      <a:pPr marL="0" algn="l" defTabSz="457200" rtl="0" eaLnBrk="1" latinLnBrk="0" hangingPunct="1"/>
                      <a:r>
                        <a:rPr lang="de-DE" sz="1100" b="1" kern="1200" dirty="0">
                          <a:solidFill>
                            <a:schemeClr val="lt1"/>
                          </a:solidFill>
                          <a:latin typeface="+mn-lt"/>
                          <a:ea typeface="+mn-ea"/>
                          <a:cs typeface="+mn-cs"/>
                        </a:rPr>
                        <a:t>Sonstige</a:t>
                      </a:r>
                    </a:p>
                  </a:txBody>
                  <a:tcPr>
                    <a:lnT w="12700" cap="flat" cmpd="sng" algn="ctr">
                      <a:noFill/>
                      <a:prstDash val="solid"/>
                      <a:round/>
                      <a:headEnd type="none" w="med" len="med"/>
                      <a:tailEnd type="none" w="med" len="med"/>
                    </a:lnT>
                    <a:solidFill>
                      <a:schemeClr val="tx2"/>
                    </a:solidFill>
                  </a:tcPr>
                </a:tc>
                <a:tc>
                  <a:txBody>
                    <a:bodyPr/>
                    <a:lstStyle/>
                    <a:p>
                      <a:endParaRPr lang="de-DE" dirty="0"/>
                    </a:p>
                  </a:txBody>
                  <a:tcPr>
                    <a:lnT w="12700" cap="flat" cmpd="sng" algn="ctr">
                      <a:no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4163378939"/>
                  </a:ext>
                </a:extLst>
              </a:tr>
            </a:tbl>
          </a:graphicData>
        </a:graphic>
      </p:graphicFrame>
      <p:sp>
        <p:nvSpPr>
          <p:cNvPr id="6" name="Foliennummernplatzhalter 5"/>
          <p:cNvSpPr>
            <a:spLocks noGrp="1"/>
          </p:cNvSpPr>
          <p:nvPr>
            <p:ph type="sldNum" sz="quarter" idx="4"/>
          </p:nvPr>
        </p:nvSpPr>
        <p:spPr/>
        <p:txBody>
          <a:bodyPr/>
          <a:lstStyle/>
          <a:p>
            <a:pPr>
              <a:defRPr/>
            </a:pPr>
            <a:fld id="{04AD7245-8B54-4DB6-A787-2BC7C149B53C}" type="slidenum">
              <a:rPr kumimoji="0" lang="de-DE" altLang="de-DE" sz="1000" b="0" i="0" u="none" strike="noStrike" kern="1200" cap="none" spc="0" normalizeH="0" baseline="0" noProof="0" smtClean="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rPr>
              <a:pPr>
                <a:defRPr/>
              </a:pPr>
              <a:t>22</a:t>
            </a:fld>
            <a:endParaRPr kumimoji="0" lang="de-DE" altLang="de-DE" sz="1000" b="0" i="0" u="none" strike="noStrike" kern="1200" cap="none" spc="0" normalizeH="0" baseline="0" noProof="0" dirty="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7" name="Datumsplatzhalter 6"/>
          <p:cNvSpPr>
            <a:spLocks noGrp="1"/>
          </p:cNvSpPr>
          <p:nvPr>
            <p:ph type="dt" sz="half" idx="2"/>
          </p:nvPr>
        </p:nvSpPr>
        <p:spPr>
          <a:xfrm>
            <a:off x="1163117" y="4820717"/>
            <a:ext cx="6785496" cy="322783"/>
          </a:xfrm>
        </p:spPr>
        <p:txBody>
          <a:bodyPr/>
          <a:lstStyle/>
          <a:p>
            <a:pPr>
              <a:defRPr/>
            </a:pPr>
            <a:r>
              <a:rPr lang="de-DE" altLang="de-DE" dirty="0">
                <a:latin typeface="Open Sans" panose="020B0606030504020204" pitchFamily="34" charset="0"/>
                <a:ea typeface="Open Sans" panose="020B0606030504020204" pitchFamily="34" charset="0"/>
                <a:cs typeface="Open Sans" panose="020B0606030504020204" pitchFamily="34" charset="0"/>
              </a:rPr>
              <a:t>Universitätsbibliothek Leipzig</a:t>
            </a:r>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7884" y="1640973"/>
            <a:ext cx="504825" cy="657225"/>
          </a:xfrm>
          <a:prstGeom prst="rect">
            <a:avLst/>
          </a:prstGeom>
        </p:spPr>
      </p:pic>
      <p:pic>
        <p:nvPicPr>
          <p:cNvPr id="10" name="Grafi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7884" y="2521832"/>
            <a:ext cx="571500" cy="723900"/>
          </a:xfrm>
          <a:prstGeom prst="rect">
            <a:avLst/>
          </a:prstGeom>
        </p:spPr>
      </p:pic>
      <p:pic>
        <p:nvPicPr>
          <p:cNvPr id="11" name="Grafik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6631" y="2598032"/>
            <a:ext cx="609600" cy="571500"/>
          </a:xfrm>
          <a:prstGeom prst="rect">
            <a:avLst/>
          </a:prstGeom>
        </p:spPr>
      </p:pic>
      <p:pic>
        <p:nvPicPr>
          <p:cNvPr id="12" name="Grafik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82918" y="2516577"/>
            <a:ext cx="600075" cy="723900"/>
          </a:xfrm>
          <a:prstGeom prst="rect">
            <a:avLst/>
          </a:prstGeom>
        </p:spPr>
      </p:pic>
      <p:pic>
        <p:nvPicPr>
          <p:cNvPr id="13" name="Grafik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20012" y="2588507"/>
            <a:ext cx="619125" cy="581025"/>
          </a:xfrm>
          <a:prstGeom prst="rect">
            <a:avLst/>
          </a:prstGeom>
        </p:spPr>
      </p:pic>
      <p:pic>
        <p:nvPicPr>
          <p:cNvPr id="15" name="Grafik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42671" y="2511718"/>
            <a:ext cx="657225" cy="733425"/>
          </a:xfrm>
          <a:prstGeom prst="rect">
            <a:avLst/>
          </a:prstGeom>
        </p:spPr>
      </p:pic>
      <p:pic>
        <p:nvPicPr>
          <p:cNvPr id="16" name="Grafik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79765" y="2607557"/>
            <a:ext cx="628650" cy="561975"/>
          </a:xfrm>
          <a:prstGeom prst="rect">
            <a:avLst/>
          </a:prstGeom>
        </p:spPr>
      </p:pic>
      <p:pic>
        <p:nvPicPr>
          <p:cNvPr id="17" name="Grafik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33404" y="3905872"/>
            <a:ext cx="542925" cy="504825"/>
          </a:xfrm>
          <a:prstGeom prst="rect">
            <a:avLst/>
          </a:prstGeom>
        </p:spPr>
      </p:pic>
      <p:pic>
        <p:nvPicPr>
          <p:cNvPr id="18" name="Grafik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18870" y="3866550"/>
            <a:ext cx="504825" cy="504825"/>
          </a:xfrm>
          <a:prstGeom prst="rect">
            <a:avLst/>
          </a:prstGeom>
        </p:spPr>
      </p:pic>
      <p:pic>
        <p:nvPicPr>
          <p:cNvPr id="19" name="Grafik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58012" y="1693360"/>
            <a:ext cx="542925" cy="552450"/>
          </a:xfrm>
          <a:prstGeom prst="rect">
            <a:avLst/>
          </a:prstGeom>
        </p:spPr>
      </p:pic>
      <p:pic>
        <p:nvPicPr>
          <p:cNvPr id="20" name="Grafik 1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358111" y="1731460"/>
            <a:ext cx="542925" cy="476250"/>
          </a:xfrm>
          <a:prstGeom prst="rect">
            <a:avLst/>
          </a:prstGeom>
        </p:spPr>
      </p:pic>
      <p:pic>
        <p:nvPicPr>
          <p:cNvPr id="21" name="Inhaltsplatzhalter 27"/>
          <p:cNvPicPr>
            <a:picLocks noGrp="1" noChangeAspect="1"/>
          </p:cNvPicPr>
          <p:nvPr>
            <p:ph sz="quarter" idx="14"/>
          </p:nvPr>
        </p:nvPicPr>
        <p:blipFill>
          <a:blip r:embed="rId14">
            <a:extLst>
              <a:ext uri="{28A0092B-C50C-407E-A947-70E740481C1C}">
                <a14:useLocalDpi xmlns:a14="http://schemas.microsoft.com/office/drawing/2010/main" val="0"/>
              </a:ext>
            </a:extLst>
          </a:blip>
          <a:stretch>
            <a:fillRect/>
          </a:stretch>
        </p:blipFill>
        <p:spPr>
          <a:xfrm>
            <a:off x="2465473" y="1737300"/>
            <a:ext cx="539874" cy="483046"/>
          </a:xfrm>
        </p:spPr>
      </p:pic>
      <p:pic>
        <p:nvPicPr>
          <p:cNvPr id="22" name="Grafik 2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212372" y="1664785"/>
            <a:ext cx="542925" cy="609600"/>
          </a:xfrm>
          <a:prstGeom prst="rect">
            <a:avLst/>
          </a:prstGeom>
        </p:spPr>
      </p:pic>
      <p:pic>
        <p:nvPicPr>
          <p:cNvPr id="23" name="Grafik 2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079765" y="1737300"/>
            <a:ext cx="561975" cy="476250"/>
          </a:xfrm>
          <a:prstGeom prst="rect">
            <a:avLst/>
          </a:prstGeom>
        </p:spPr>
      </p:pic>
      <p:pic>
        <p:nvPicPr>
          <p:cNvPr id="24" name="Grafik 2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985533" y="1648116"/>
            <a:ext cx="571500" cy="619125"/>
          </a:xfrm>
          <a:prstGeom prst="rect">
            <a:avLst/>
          </a:prstGeom>
        </p:spPr>
      </p:pic>
      <p:pic>
        <p:nvPicPr>
          <p:cNvPr id="25" name="Grafik 2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761381" y="1726697"/>
            <a:ext cx="542925" cy="485775"/>
          </a:xfrm>
          <a:prstGeom prst="rect">
            <a:avLst/>
          </a:prstGeom>
        </p:spPr>
      </p:pic>
      <p:pic>
        <p:nvPicPr>
          <p:cNvPr id="26" name="Grafik 2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723279" y="2607557"/>
            <a:ext cx="619125" cy="638175"/>
          </a:xfrm>
          <a:prstGeom prst="rect">
            <a:avLst/>
          </a:prstGeom>
        </p:spPr>
      </p:pic>
      <p:pic>
        <p:nvPicPr>
          <p:cNvPr id="27" name="Grafik 26"/>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723279" y="3863541"/>
            <a:ext cx="619125" cy="514350"/>
          </a:xfrm>
          <a:prstGeom prst="rect">
            <a:avLst/>
          </a:prstGeom>
        </p:spPr>
      </p:pic>
      <p:pic>
        <p:nvPicPr>
          <p:cNvPr id="28" name="Grafik 27"/>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466631" y="3858248"/>
            <a:ext cx="542925" cy="600075"/>
          </a:xfrm>
          <a:prstGeom prst="rect">
            <a:avLst/>
          </a:prstGeom>
        </p:spPr>
      </p:pic>
      <p:pic>
        <p:nvPicPr>
          <p:cNvPr id="29" name="Grafik 28"/>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818730" y="2499602"/>
            <a:ext cx="685714" cy="790476"/>
          </a:xfrm>
          <a:prstGeom prst="rect">
            <a:avLst/>
          </a:prstGeom>
        </p:spPr>
      </p:pic>
    </p:spTree>
    <p:extLst>
      <p:ext uri="{BB962C8B-B14F-4D97-AF65-F5344CB8AC3E}">
        <p14:creationId xmlns:p14="http://schemas.microsoft.com/office/powerpoint/2010/main" val="4285474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GRUPPIERUNG</a:t>
            </a:r>
          </a:p>
        </p:txBody>
      </p:sp>
      <p:sp>
        <p:nvSpPr>
          <p:cNvPr id="5" name="Inhaltsplatzhalter 4"/>
          <p:cNvSpPr>
            <a:spLocks noGrp="1"/>
          </p:cNvSpPr>
          <p:nvPr>
            <p:ph idx="1"/>
          </p:nvPr>
        </p:nvSpPr>
        <p:spPr/>
        <p:txBody>
          <a:bodyPr>
            <a:normAutofit/>
          </a:bodyPr>
          <a:lstStyle/>
          <a:p>
            <a:pPr marL="171450" indent="-171450">
              <a:buFontTx/>
              <a:buChar char="-"/>
            </a:pPr>
            <a:r>
              <a:rPr lang="de-DE" sz="1600" dirty="0"/>
              <a:t>Mehrere Datensätze zu</a:t>
            </a:r>
            <a:br>
              <a:rPr lang="de-DE" sz="1600" dirty="0"/>
            </a:br>
            <a:r>
              <a:rPr lang="de-DE" sz="1600" dirty="0"/>
              <a:t>einem Titel werden in der</a:t>
            </a:r>
            <a:br>
              <a:rPr lang="de-DE" sz="1600" dirty="0"/>
            </a:br>
            <a:r>
              <a:rPr lang="de-DE" sz="1600" dirty="0"/>
              <a:t>Anzeige standardmäßig</a:t>
            </a:r>
            <a:br>
              <a:rPr lang="de-DE" sz="1600" dirty="0"/>
            </a:br>
            <a:r>
              <a:rPr lang="de-DE" sz="1600" dirty="0"/>
              <a:t>gruppiert</a:t>
            </a:r>
          </a:p>
          <a:p>
            <a:pPr marL="171450" indent="-171450">
              <a:buFontTx/>
              <a:buChar char="-"/>
            </a:pPr>
            <a:r>
              <a:rPr lang="de-DE" sz="1600" dirty="0"/>
              <a:t>Dies können auch unter-</a:t>
            </a:r>
            <a:br>
              <a:rPr lang="de-DE" sz="1600" dirty="0"/>
            </a:br>
            <a:r>
              <a:rPr lang="de-DE" sz="1600" dirty="0"/>
              <a:t>schiedliche Medienformate</a:t>
            </a:r>
            <a:br>
              <a:rPr lang="de-DE" sz="1600" dirty="0"/>
            </a:br>
            <a:r>
              <a:rPr lang="de-DE" sz="1600" dirty="0"/>
              <a:t>sein</a:t>
            </a:r>
          </a:p>
          <a:p>
            <a:pPr marL="171450" indent="-171450">
              <a:buFontTx/>
              <a:buChar char="-"/>
            </a:pPr>
            <a:r>
              <a:rPr lang="de-DE" sz="1600" dirty="0"/>
              <a:t>Mit einem Klick auf den</a:t>
            </a:r>
            <a:br>
              <a:rPr lang="de-DE" sz="1600" dirty="0"/>
            </a:br>
            <a:r>
              <a:rPr lang="de-DE" sz="1600" dirty="0"/>
              <a:t>Hinweis können die anderen</a:t>
            </a:r>
            <a:br>
              <a:rPr lang="de-DE" sz="1600" dirty="0"/>
            </a:br>
            <a:r>
              <a:rPr lang="de-DE" sz="1600" dirty="0"/>
              <a:t>Versionen eingeblendet</a:t>
            </a:r>
            <a:br>
              <a:rPr lang="de-DE" sz="1600" dirty="0"/>
            </a:br>
            <a:r>
              <a:rPr lang="de-DE" sz="1600" dirty="0"/>
              <a:t>werden</a:t>
            </a:r>
          </a:p>
        </p:txBody>
      </p:sp>
      <p:sp>
        <p:nvSpPr>
          <p:cNvPr id="6" name="Foliennummernplatzhalter 5"/>
          <p:cNvSpPr>
            <a:spLocks noGrp="1"/>
          </p:cNvSpPr>
          <p:nvPr>
            <p:ph type="sldNum" sz="quarter" idx="4"/>
          </p:nvPr>
        </p:nvSpPr>
        <p:spPr/>
        <p:txBody>
          <a:bodyPr/>
          <a:lstStyle/>
          <a:p>
            <a:pPr>
              <a:defRPr/>
            </a:pPr>
            <a:fld id="{04AD7245-8B54-4DB6-A787-2BC7C149B53C}" type="slidenum">
              <a:rPr kumimoji="0" lang="de-DE" altLang="de-DE" sz="1000" b="0" i="0" u="none" strike="noStrike" kern="1200" cap="none" spc="0" normalizeH="0" baseline="0" noProof="0" smtClean="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rPr>
              <a:pPr>
                <a:defRPr/>
              </a:pPr>
              <a:t>23</a:t>
            </a:fld>
            <a:endParaRPr kumimoji="0" lang="de-DE" altLang="de-DE" sz="1000" b="0" i="0" u="none" strike="noStrike" kern="1200" cap="none" spc="0" normalizeH="0" baseline="0" noProof="0" dirty="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7" name="Datumsplatzhalter 6"/>
          <p:cNvSpPr>
            <a:spLocks noGrp="1"/>
          </p:cNvSpPr>
          <p:nvPr>
            <p:ph type="dt" sz="half" idx="2"/>
          </p:nvPr>
        </p:nvSpPr>
        <p:spPr/>
        <p:txBody>
          <a:bodyPr/>
          <a:lstStyle/>
          <a:p>
            <a:pPr>
              <a:defRPr/>
            </a:pPr>
            <a:r>
              <a:rPr lang="de-DE" altLang="de-DE" dirty="0">
                <a:latin typeface="Open Sans" panose="020B0606030504020204" pitchFamily="34" charset="0"/>
                <a:ea typeface="Open Sans" panose="020B0606030504020204" pitchFamily="34" charset="0"/>
                <a:cs typeface="Open Sans" panose="020B0606030504020204" pitchFamily="34" charset="0"/>
              </a:rPr>
              <a:t>Universitätsbibliothek Leipzig</a:t>
            </a:r>
          </a:p>
        </p:txBody>
      </p:sp>
      <p:pic>
        <p:nvPicPr>
          <p:cNvPr id="3" name="Grafik 2">
            <a:extLst>
              <a:ext uri="{FF2B5EF4-FFF2-40B4-BE49-F238E27FC236}">
                <a16:creationId xmlns:a16="http://schemas.microsoft.com/office/drawing/2014/main" id="{8897DB28-EE55-4945-830D-F471863855AC}"/>
              </a:ext>
            </a:extLst>
          </p:cNvPr>
          <p:cNvPicPr>
            <a:picLocks noChangeAspect="1"/>
          </p:cNvPicPr>
          <p:nvPr/>
        </p:nvPicPr>
        <p:blipFill>
          <a:blip r:embed="rId3"/>
          <a:stretch>
            <a:fillRect/>
          </a:stretch>
        </p:blipFill>
        <p:spPr>
          <a:xfrm>
            <a:off x="3486800" y="-1"/>
            <a:ext cx="5657200" cy="5143500"/>
          </a:xfrm>
          <a:prstGeom prst="rect">
            <a:avLst/>
          </a:prstGeom>
        </p:spPr>
      </p:pic>
      <p:sp>
        <p:nvSpPr>
          <p:cNvPr id="11" name="Ellipse 10"/>
          <p:cNvSpPr/>
          <p:nvPr/>
        </p:nvSpPr>
        <p:spPr>
          <a:xfrm rot="5400000">
            <a:off x="5502696" y="-182184"/>
            <a:ext cx="811659" cy="3101216"/>
          </a:xfrm>
          <a:prstGeom prst="ellipse">
            <a:avLst/>
          </a:prstGeom>
          <a:noFill/>
          <a:ln w="28575">
            <a:solidFill>
              <a:srgbClr val="F7C525"/>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Ellipse 8">
            <a:extLst>
              <a:ext uri="{FF2B5EF4-FFF2-40B4-BE49-F238E27FC236}">
                <a16:creationId xmlns:a16="http://schemas.microsoft.com/office/drawing/2014/main" id="{ECEAC6C6-AD38-4C0B-BD43-5AC510383548}"/>
              </a:ext>
            </a:extLst>
          </p:cNvPr>
          <p:cNvSpPr/>
          <p:nvPr/>
        </p:nvSpPr>
        <p:spPr>
          <a:xfrm rot="5400000">
            <a:off x="5164181" y="1227911"/>
            <a:ext cx="2429695" cy="5529943"/>
          </a:xfrm>
          <a:prstGeom prst="ellipse">
            <a:avLst/>
          </a:prstGeom>
          <a:noFill/>
          <a:ln w="28575">
            <a:solidFill>
              <a:srgbClr val="F7C525"/>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76911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E5CA5859-0FB8-4085-AA01-221F5E4F5B5E}"/>
              </a:ext>
            </a:extLst>
          </p:cNvPr>
          <p:cNvPicPr>
            <a:picLocks noChangeAspect="1"/>
          </p:cNvPicPr>
          <p:nvPr/>
        </p:nvPicPr>
        <p:blipFill>
          <a:blip r:embed="rId3"/>
          <a:stretch>
            <a:fillRect/>
          </a:stretch>
        </p:blipFill>
        <p:spPr>
          <a:xfrm>
            <a:off x="2789468" y="143903"/>
            <a:ext cx="6354532" cy="4458789"/>
          </a:xfrm>
          <a:prstGeom prst="rect">
            <a:avLst/>
          </a:prstGeom>
        </p:spPr>
      </p:pic>
      <p:sp>
        <p:nvSpPr>
          <p:cNvPr id="2" name="Titel 1"/>
          <p:cNvSpPr>
            <a:spLocks noGrp="1"/>
          </p:cNvSpPr>
          <p:nvPr>
            <p:ph type="title"/>
          </p:nvPr>
        </p:nvSpPr>
        <p:spPr/>
        <p:txBody>
          <a:bodyPr/>
          <a:lstStyle/>
          <a:p>
            <a:r>
              <a:rPr lang="de-DE" dirty="0" err="1"/>
              <a:t>FilteR</a:t>
            </a:r>
            <a:endParaRPr lang="de-DE" dirty="0"/>
          </a:p>
        </p:txBody>
      </p:sp>
      <p:sp>
        <p:nvSpPr>
          <p:cNvPr id="5" name="Inhaltsplatzhalter 4"/>
          <p:cNvSpPr>
            <a:spLocks noGrp="1"/>
          </p:cNvSpPr>
          <p:nvPr>
            <p:ph idx="1"/>
          </p:nvPr>
        </p:nvSpPr>
        <p:spPr/>
        <p:txBody>
          <a:bodyPr>
            <a:normAutofit/>
          </a:bodyPr>
          <a:lstStyle/>
          <a:p>
            <a:pPr marL="171450" indent="-171450">
              <a:buFontTx/>
              <a:buChar char="-"/>
            </a:pPr>
            <a:r>
              <a:rPr lang="de-DE" sz="1600" dirty="0"/>
              <a:t>Wenn Sie mit </a:t>
            </a:r>
            <a:br>
              <a:rPr lang="de-DE" sz="1600" dirty="0"/>
            </a:br>
            <a:r>
              <a:rPr lang="de-DE" sz="1600" dirty="0"/>
              <a:t>Kategorien oder </a:t>
            </a:r>
            <a:br>
              <a:rPr lang="de-DE" sz="1600" dirty="0"/>
            </a:br>
            <a:r>
              <a:rPr lang="de-DE" sz="1600" dirty="0"/>
              <a:t>Facetten Ihre Suche </a:t>
            </a:r>
            <a:br>
              <a:rPr lang="de-DE" sz="1600" dirty="0"/>
            </a:br>
            <a:r>
              <a:rPr lang="de-DE" sz="1600" dirty="0"/>
              <a:t>einschränken, wird</a:t>
            </a:r>
            <a:br>
              <a:rPr lang="de-DE" sz="1600" dirty="0"/>
            </a:br>
            <a:r>
              <a:rPr lang="de-DE" sz="1600" dirty="0"/>
              <a:t>Ihnen dies rechts im</a:t>
            </a:r>
            <a:br>
              <a:rPr lang="de-DE" sz="1600" dirty="0"/>
            </a:br>
            <a:r>
              <a:rPr lang="de-DE" sz="1600" dirty="0"/>
              <a:t>Facettenmenü und</a:t>
            </a:r>
            <a:br>
              <a:rPr lang="de-DE" sz="1600" dirty="0"/>
            </a:br>
            <a:r>
              <a:rPr lang="de-DE" sz="1600" dirty="0"/>
              <a:t>auch im Suchschlitz</a:t>
            </a:r>
            <a:br>
              <a:rPr lang="de-DE" sz="1600" dirty="0"/>
            </a:br>
            <a:r>
              <a:rPr lang="de-DE" sz="1600" dirty="0"/>
              <a:t>angezeigt</a:t>
            </a:r>
          </a:p>
        </p:txBody>
      </p:sp>
      <p:sp>
        <p:nvSpPr>
          <p:cNvPr id="6" name="Foliennummernplatzhalter 5"/>
          <p:cNvSpPr>
            <a:spLocks noGrp="1"/>
          </p:cNvSpPr>
          <p:nvPr>
            <p:ph type="sldNum" sz="quarter" idx="4"/>
          </p:nvPr>
        </p:nvSpPr>
        <p:spPr/>
        <p:txBody>
          <a:bodyPr/>
          <a:lstStyle/>
          <a:p>
            <a:pPr>
              <a:defRPr/>
            </a:pPr>
            <a:fld id="{04AD7245-8B54-4DB6-A787-2BC7C149B53C}" type="slidenum">
              <a:rPr kumimoji="0" lang="de-DE" altLang="de-DE" sz="1000" b="0" i="0" u="none" strike="noStrike" kern="1200" cap="none" spc="0" normalizeH="0" baseline="0" noProof="0" smtClean="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rPr>
              <a:pPr>
                <a:defRPr/>
              </a:pPr>
              <a:t>24</a:t>
            </a:fld>
            <a:endParaRPr kumimoji="0" lang="de-DE" altLang="de-DE" sz="1000" b="0" i="0" u="none" strike="noStrike" kern="1200" cap="none" spc="0" normalizeH="0" baseline="0" noProof="0" dirty="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7" name="Datumsplatzhalter 6"/>
          <p:cNvSpPr>
            <a:spLocks noGrp="1"/>
          </p:cNvSpPr>
          <p:nvPr>
            <p:ph type="dt" sz="half" idx="2"/>
          </p:nvPr>
        </p:nvSpPr>
        <p:spPr/>
        <p:txBody>
          <a:bodyPr/>
          <a:lstStyle/>
          <a:p>
            <a:pPr>
              <a:defRPr/>
            </a:pPr>
            <a:r>
              <a:rPr lang="de-DE" altLang="de-DE" dirty="0">
                <a:latin typeface="Open Sans" panose="020B0606030504020204" pitchFamily="34" charset="0"/>
                <a:ea typeface="Open Sans" panose="020B0606030504020204" pitchFamily="34" charset="0"/>
                <a:cs typeface="Open Sans" panose="020B0606030504020204" pitchFamily="34" charset="0"/>
              </a:rPr>
              <a:t>Universitätsbibliothek Leipzig</a:t>
            </a:r>
          </a:p>
        </p:txBody>
      </p:sp>
      <p:sp>
        <p:nvSpPr>
          <p:cNvPr id="11" name="Ellipse 10"/>
          <p:cNvSpPr/>
          <p:nvPr/>
        </p:nvSpPr>
        <p:spPr>
          <a:xfrm>
            <a:off x="7444026" y="1368834"/>
            <a:ext cx="1699974" cy="1521100"/>
          </a:xfrm>
          <a:prstGeom prst="ellipse">
            <a:avLst/>
          </a:prstGeom>
          <a:noFill/>
          <a:ln w="28575">
            <a:solidFill>
              <a:srgbClr val="F7C525"/>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Ellipse 9">
            <a:extLst>
              <a:ext uri="{FF2B5EF4-FFF2-40B4-BE49-F238E27FC236}">
                <a16:creationId xmlns:a16="http://schemas.microsoft.com/office/drawing/2014/main" id="{728495BD-3594-4CBE-B786-E9C053710FCF}"/>
              </a:ext>
            </a:extLst>
          </p:cNvPr>
          <p:cNvSpPr/>
          <p:nvPr/>
        </p:nvSpPr>
        <p:spPr>
          <a:xfrm>
            <a:off x="7568771" y="3533178"/>
            <a:ext cx="1254239" cy="409404"/>
          </a:xfrm>
          <a:prstGeom prst="ellipse">
            <a:avLst/>
          </a:prstGeom>
          <a:noFill/>
          <a:ln w="28575">
            <a:solidFill>
              <a:srgbClr val="F7C525"/>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Ellipse 11">
            <a:extLst>
              <a:ext uri="{FF2B5EF4-FFF2-40B4-BE49-F238E27FC236}">
                <a16:creationId xmlns:a16="http://schemas.microsoft.com/office/drawing/2014/main" id="{88678106-32F3-4848-B0C9-AD79CA54DD95}"/>
              </a:ext>
            </a:extLst>
          </p:cNvPr>
          <p:cNvSpPr/>
          <p:nvPr/>
        </p:nvSpPr>
        <p:spPr>
          <a:xfrm>
            <a:off x="7568772" y="4114865"/>
            <a:ext cx="1254239" cy="409404"/>
          </a:xfrm>
          <a:prstGeom prst="ellipse">
            <a:avLst/>
          </a:prstGeom>
          <a:noFill/>
          <a:ln w="28575">
            <a:solidFill>
              <a:srgbClr val="F7C525"/>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83370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17551FF-BA70-43BA-B754-CD8E2B0B780F}"/>
              </a:ext>
            </a:extLst>
          </p:cNvPr>
          <p:cNvPicPr>
            <a:picLocks noChangeAspect="1"/>
          </p:cNvPicPr>
          <p:nvPr/>
        </p:nvPicPr>
        <p:blipFill>
          <a:blip r:embed="rId3"/>
          <a:stretch>
            <a:fillRect/>
          </a:stretch>
        </p:blipFill>
        <p:spPr>
          <a:xfrm>
            <a:off x="2793260" y="148046"/>
            <a:ext cx="6350740" cy="4450080"/>
          </a:xfrm>
          <a:prstGeom prst="rect">
            <a:avLst/>
          </a:prstGeom>
        </p:spPr>
      </p:pic>
      <p:sp>
        <p:nvSpPr>
          <p:cNvPr id="2" name="Titel 1"/>
          <p:cNvSpPr>
            <a:spLocks noGrp="1"/>
          </p:cNvSpPr>
          <p:nvPr>
            <p:ph type="title"/>
          </p:nvPr>
        </p:nvSpPr>
        <p:spPr/>
        <p:txBody>
          <a:bodyPr/>
          <a:lstStyle/>
          <a:p>
            <a:r>
              <a:rPr lang="de-DE" dirty="0" err="1"/>
              <a:t>FilteR</a:t>
            </a:r>
            <a:endParaRPr lang="de-DE" dirty="0"/>
          </a:p>
        </p:txBody>
      </p:sp>
      <p:sp>
        <p:nvSpPr>
          <p:cNvPr id="5" name="Inhaltsplatzhalter 4"/>
          <p:cNvSpPr>
            <a:spLocks noGrp="1"/>
          </p:cNvSpPr>
          <p:nvPr>
            <p:ph idx="1"/>
          </p:nvPr>
        </p:nvSpPr>
        <p:spPr>
          <a:xfrm>
            <a:off x="534256" y="1617133"/>
            <a:ext cx="6924877" cy="3203583"/>
          </a:xfrm>
        </p:spPr>
        <p:txBody>
          <a:bodyPr>
            <a:normAutofit/>
          </a:bodyPr>
          <a:lstStyle/>
          <a:p>
            <a:pPr marL="171450" indent="-171450">
              <a:buFontTx/>
              <a:buChar char="-"/>
            </a:pPr>
            <a:r>
              <a:rPr lang="de-DE" sz="1600" dirty="0"/>
              <a:t>Das Trichtersymbol</a:t>
            </a:r>
            <a:br>
              <a:rPr lang="de-DE" sz="1600" dirty="0"/>
            </a:br>
            <a:r>
              <a:rPr lang="de-DE" sz="1600" dirty="0"/>
              <a:t>zeigt an, dass sie bei</a:t>
            </a:r>
            <a:br>
              <a:rPr lang="de-DE" sz="1600" dirty="0"/>
            </a:br>
            <a:r>
              <a:rPr lang="de-DE" sz="1600" dirty="0"/>
              <a:t>einer neuen Suche</a:t>
            </a:r>
            <a:br>
              <a:rPr lang="de-DE" sz="1600" dirty="0"/>
            </a:br>
            <a:r>
              <a:rPr lang="de-DE" sz="1600" dirty="0"/>
              <a:t>mit den gewählten</a:t>
            </a:r>
            <a:br>
              <a:rPr lang="de-DE" sz="1600" dirty="0"/>
            </a:br>
            <a:r>
              <a:rPr lang="de-DE" sz="1600" dirty="0"/>
              <a:t>Einschränkungen</a:t>
            </a:r>
            <a:br>
              <a:rPr lang="de-DE" sz="1600" dirty="0"/>
            </a:br>
            <a:r>
              <a:rPr lang="de-DE" sz="1600" dirty="0"/>
              <a:t>suchen </a:t>
            </a:r>
          </a:p>
          <a:p>
            <a:pPr marL="171450" indent="-171450">
              <a:buFontTx/>
              <a:buChar char="-"/>
            </a:pPr>
            <a:r>
              <a:rPr lang="de-DE" sz="1600" dirty="0"/>
              <a:t>Möchten Sie das</a:t>
            </a:r>
            <a:br>
              <a:rPr lang="de-DE" sz="1600" dirty="0"/>
            </a:br>
            <a:r>
              <a:rPr lang="de-DE" sz="1600" dirty="0"/>
              <a:t>nicht, klicken Sie auf</a:t>
            </a:r>
            <a:br>
              <a:rPr lang="de-DE" sz="1600" dirty="0"/>
            </a:br>
            <a:r>
              <a:rPr lang="de-DE" sz="1600" dirty="0"/>
              <a:t>das Icon und </a:t>
            </a:r>
            <a:br>
              <a:rPr lang="de-DE" sz="1600" dirty="0"/>
            </a:br>
            <a:r>
              <a:rPr lang="de-DE" sz="1600" dirty="0"/>
              <a:t>entfernen Sie den</a:t>
            </a:r>
            <a:br>
              <a:rPr lang="de-DE" sz="1600" dirty="0"/>
            </a:br>
            <a:r>
              <a:rPr lang="de-DE" sz="1600" dirty="0"/>
              <a:t>Haken bei „Filter</a:t>
            </a:r>
            <a:br>
              <a:rPr lang="de-DE" sz="1600" dirty="0"/>
            </a:br>
            <a:r>
              <a:rPr lang="de-DE" sz="1600" dirty="0"/>
              <a:t>beibehalten“</a:t>
            </a:r>
          </a:p>
        </p:txBody>
      </p:sp>
      <p:sp>
        <p:nvSpPr>
          <p:cNvPr id="6" name="Foliennummernplatzhalter 5"/>
          <p:cNvSpPr>
            <a:spLocks noGrp="1"/>
          </p:cNvSpPr>
          <p:nvPr>
            <p:ph type="sldNum" sz="quarter" idx="4"/>
          </p:nvPr>
        </p:nvSpPr>
        <p:spPr/>
        <p:txBody>
          <a:bodyPr/>
          <a:lstStyle/>
          <a:p>
            <a:pPr>
              <a:defRPr/>
            </a:pPr>
            <a:fld id="{04AD7245-8B54-4DB6-A787-2BC7C149B53C}" type="slidenum">
              <a:rPr kumimoji="0" lang="de-DE" altLang="de-DE" sz="1000" b="0" i="0" u="none" strike="noStrike" kern="1200" cap="none" spc="0" normalizeH="0" baseline="0" noProof="0" smtClean="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rPr>
              <a:pPr>
                <a:defRPr/>
              </a:pPr>
              <a:t>25</a:t>
            </a:fld>
            <a:endParaRPr kumimoji="0" lang="de-DE" altLang="de-DE" sz="1000" b="0" i="0" u="none" strike="noStrike" kern="1200" cap="none" spc="0" normalizeH="0" baseline="0" noProof="0" dirty="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7" name="Datumsplatzhalter 6"/>
          <p:cNvSpPr>
            <a:spLocks noGrp="1"/>
          </p:cNvSpPr>
          <p:nvPr>
            <p:ph type="dt" sz="half" idx="2"/>
          </p:nvPr>
        </p:nvSpPr>
        <p:spPr/>
        <p:txBody>
          <a:bodyPr/>
          <a:lstStyle/>
          <a:p>
            <a:pPr>
              <a:defRPr/>
            </a:pPr>
            <a:r>
              <a:rPr lang="de-DE" altLang="de-DE" dirty="0">
                <a:latin typeface="Open Sans" panose="020B0606030504020204" pitchFamily="34" charset="0"/>
                <a:ea typeface="Open Sans" panose="020B0606030504020204" pitchFamily="34" charset="0"/>
                <a:cs typeface="Open Sans" panose="020B0606030504020204" pitchFamily="34" charset="0"/>
              </a:rPr>
              <a:t>Universitätsbibliothek Leipzig</a:t>
            </a:r>
          </a:p>
        </p:txBody>
      </p:sp>
      <p:sp>
        <p:nvSpPr>
          <p:cNvPr id="13" name="Ellipse 12">
            <a:extLst>
              <a:ext uri="{FF2B5EF4-FFF2-40B4-BE49-F238E27FC236}">
                <a16:creationId xmlns:a16="http://schemas.microsoft.com/office/drawing/2014/main" id="{4A8B69DE-45F3-4452-97DE-E6F06357E032}"/>
              </a:ext>
            </a:extLst>
          </p:cNvPr>
          <p:cNvSpPr/>
          <p:nvPr/>
        </p:nvSpPr>
        <p:spPr>
          <a:xfrm>
            <a:off x="4286409" y="324421"/>
            <a:ext cx="1530404" cy="758825"/>
          </a:xfrm>
          <a:prstGeom prst="ellipse">
            <a:avLst/>
          </a:prstGeom>
          <a:noFill/>
          <a:ln w="28575">
            <a:solidFill>
              <a:srgbClr val="F7C525"/>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809882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Zugang zu </a:t>
            </a:r>
            <a:r>
              <a:rPr lang="de-DE" dirty="0" err="1"/>
              <a:t>medien</a:t>
            </a:r>
            <a:r>
              <a:rPr lang="de-DE" dirty="0"/>
              <a:t> erhalten</a:t>
            </a:r>
          </a:p>
        </p:txBody>
      </p:sp>
      <p:sp>
        <p:nvSpPr>
          <p:cNvPr id="4" name="Datumsplatzhalter 3"/>
          <p:cNvSpPr>
            <a:spLocks noGrp="1"/>
          </p:cNvSpPr>
          <p:nvPr>
            <p:ph type="dt" sz="half" idx="2"/>
          </p:nvPr>
        </p:nvSpPr>
        <p:spPr/>
        <p:txBody>
          <a:bodyPr/>
          <a:lstStyle/>
          <a:p>
            <a:pPr>
              <a:defRPr/>
            </a:pPr>
            <a:r>
              <a:rPr lang="de-DE" altLang="de-DE" dirty="0"/>
              <a:t>Universitätsbibliothek Leipzig</a:t>
            </a:r>
          </a:p>
          <a:p>
            <a:pPr>
              <a:defRPr/>
            </a:pPr>
            <a:endParaRPr lang="de-DE" altLang="de-DE" dirty="0"/>
          </a:p>
        </p:txBody>
      </p:sp>
    </p:spTree>
    <p:extLst>
      <p:ext uri="{BB962C8B-B14F-4D97-AF65-F5344CB8AC3E}">
        <p14:creationId xmlns:p14="http://schemas.microsoft.com/office/powerpoint/2010/main" val="346951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0CC762F6-85C9-4733-A284-6463155F6F08}"/>
              </a:ext>
            </a:extLst>
          </p:cNvPr>
          <p:cNvPicPr>
            <a:picLocks noChangeAspect="1"/>
          </p:cNvPicPr>
          <p:nvPr/>
        </p:nvPicPr>
        <p:blipFill rotWithShape="1">
          <a:blip r:embed="rId3"/>
          <a:srcRect l="59554" t="39810" r="22689" b="1703"/>
          <a:stretch/>
        </p:blipFill>
        <p:spPr>
          <a:xfrm>
            <a:off x="4612065" y="1105863"/>
            <a:ext cx="2085526" cy="3720861"/>
          </a:xfrm>
          <a:prstGeom prst="rect">
            <a:avLst/>
          </a:prstGeom>
        </p:spPr>
      </p:pic>
      <p:pic>
        <p:nvPicPr>
          <p:cNvPr id="9" name="Grafik 8">
            <a:extLst>
              <a:ext uri="{FF2B5EF4-FFF2-40B4-BE49-F238E27FC236}">
                <a16:creationId xmlns:a16="http://schemas.microsoft.com/office/drawing/2014/main" id="{5214734E-183A-49BF-BFB7-80EB0096E057}"/>
              </a:ext>
            </a:extLst>
          </p:cNvPr>
          <p:cNvPicPr>
            <a:picLocks noChangeAspect="1"/>
          </p:cNvPicPr>
          <p:nvPr/>
        </p:nvPicPr>
        <p:blipFill rotWithShape="1">
          <a:blip r:embed="rId4"/>
          <a:srcRect l="60168" t="39372" r="22605" b="17062"/>
          <a:stretch/>
        </p:blipFill>
        <p:spPr>
          <a:xfrm>
            <a:off x="2545646" y="1072934"/>
            <a:ext cx="2106960" cy="2886211"/>
          </a:xfrm>
          <a:prstGeom prst="rect">
            <a:avLst/>
          </a:prstGeom>
        </p:spPr>
      </p:pic>
      <p:sp>
        <p:nvSpPr>
          <p:cNvPr id="8" name="Titel 7"/>
          <p:cNvSpPr>
            <a:spLocks noGrp="1"/>
          </p:cNvSpPr>
          <p:nvPr>
            <p:ph type="title"/>
          </p:nvPr>
        </p:nvSpPr>
        <p:spPr/>
        <p:txBody>
          <a:bodyPr/>
          <a:lstStyle/>
          <a:p>
            <a:r>
              <a:rPr lang="de-DE" dirty="0"/>
              <a:t>„</a:t>
            </a:r>
            <a:r>
              <a:rPr lang="de-DE" dirty="0" err="1"/>
              <a:t>Get</a:t>
            </a:r>
            <a:r>
              <a:rPr lang="de-DE" dirty="0"/>
              <a:t> </a:t>
            </a:r>
            <a:r>
              <a:rPr lang="de-DE" dirty="0" err="1"/>
              <a:t>it</a:t>
            </a:r>
            <a:r>
              <a:rPr lang="de-DE" dirty="0"/>
              <a:t>“</a:t>
            </a:r>
          </a:p>
        </p:txBody>
      </p:sp>
      <p:sp>
        <p:nvSpPr>
          <p:cNvPr id="10" name="Textplatzhalter 9"/>
          <p:cNvSpPr>
            <a:spLocks noGrp="1"/>
          </p:cNvSpPr>
          <p:nvPr>
            <p:ph type="body" sz="quarter" idx="13"/>
          </p:nvPr>
        </p:nvSpPr>
        <p:spPr>
          <a:xfrm>
            <a:off x="1772938" y="626402"/>
            <a:ext cx="7001933" cy="440055"/>
          </a:xfrm>
        </p:spPr>
        <p:txBody>
          <a:bodyPr/>
          <a:lstStyle/>
          <a:p>
            <a:r>
              <a:rPr lang="de-DE" dirty="0"/>
              <a:t>Unterschiedliche </a:t>
            </a:r>
            <a:r>
              <a:rPr lang="de-DE" dirty="0" err="1"/>
              <a:t>ressourcen</a:t>
            </a:r>
            <a:r>
              <a:rPr lang="de-DE" dirty="0"/>
              <a:t> – unterschiedliche </a:t>
            </a:r>
            <a:r>
              <a:rPr lang="de-DE" dirty="0" err="1"/>
              <a:t>zugänge</a:t>
            </a:r>
            <a:endParaRPr lang="de-DE" dirty="0"/>
          </a:p>
        </p:txBody>
      </p:sp>
      <p:sp>
        <p:nvSpPr>
          <p:cNvPr id="6" name="Foliennummernplatzhalter 5"/>
          <p:cNvSpPr>
            <a:spLocks noGrp="1"/>
          </p:cNvSpPr>
          <p:nvPr>
            <p:ph type="sldNum" sz="quarter" idx="4"/>
          </p:nvPr>
        </p:nvSpPr>
        <p:spPr/>
        <p:txBody>
          <a:bodyPr/>
          <a:lstStyle/>
          <a:p>
            <a:pPr>
              <a:defRPr/>
            </a:pPr>
            <a:fld id="{04AD7245-8B54-4DB6-A787-2BC7C149B53C}" type="slidenum">
              <a:rPr kumimoji="0" lang="de-DE" altLang="de-DE" sz="1000" b="0" i="0" u="none" strike="noStrike" kern="1200" cap="none" spc="0" normalizeH="0" baseline="0" noProof="0" smtClean="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rPr>
              <a:pPr>
                <a:defRPr/>
              </a:pPr>
              <a:t>27</a:t>
            </a:fld>
            <a:endParaRPr kumimoji="0" lang="de-DE" altLang="de-DE" sz="1000" b="0" i="0" u="none" strike="noStrike" kern="1200" cap="none" spc="0" normalizeH="0" baseline="0" noProof="0" dirty="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7" name="Datumsplatzhalter 6"/>
          <p:cNvSpPr>
            <a:spLocks noGrp="1"/>
          </p:cNvSpPr>
          <p:nvPr>
            <p:ph type="dt" sz="half" idx="2"/>
          </p:nvPr>
        </p:nvSpPr>
        <p:spPr/>
        <p:txBody>
          <a:bodyPr/>
          <a:lstStyle/>
          <a:p>
            <a:pPr>
              <a:defRPr/>
            </a:pPr>
            <a:r>
              <a:rPr lang="de-DE" altLang="de-DE" dirty="0">
                <a:latin typeface="Open Sans" panose="020B0606030504020204" pitchFamily="34" charset="0"/>
                <a:ea typeface="Open Sans" panose="020B0606030504020204" pitchFamily="34" charset="0"/>
                <a:cs typeface="Open Sans" panose="020B0606030504020204" pitchFamily="34" charset="0"/>
              </a:rPr>
              <a:t>Universitätsbibliothek Leipzig</a:t>
            </a:r>
          </a:p>
        </p:txBody>
      </p:sp>
      <p:sp>
        <p:nvSpPr>
          <p:cNvPr id="11" name="Textfeld 10"/>
          <p:cNvSpPr txBox="1"/>
          <p:nvPr/>
        </p:nvSpPr>
        <p:spPr>
          <a:xfrm>
            <a:off x="6999724" y="1656758"/>
            <a:ext cx="1178528" cy="307777"/>
          </a:xfrm>
          <a:prstGeom prst="rect">
            <a:avLst/>
          </a:prstGeom>
          <a:noFill/>
        </p:spPr>
        <p:txBody>
          <a:bodyPr wrap="none" rtlCol="0">
            <a:spAutoFit/>
          </a:bodyPr>
          <a:lstStyle/>
          <a:p>
            <a:r>
              <a:rPr lang="de-DE" sz="1400" dirty="0">
                <a:solidFill>
                  <a:srgbClr val="FF0000"/>
                </a:solidFill>
              </a:rPr>
              <a:t>Medientyp 1</a:t>
            </a:r>
          </a:p>
        </p:txBody>
      </p:sp>
      <p:sp>
        <p:nvSpPr>
          <p:cNvPr id="21" name="Textfeld 20"/>
          <p:cNvSpPr txBox="1"/>
          <p:nvPr/>
        </p:nvSpPr>
        <p:spPr>
          <a:xfrm>
            <a:off x="457200" y="4059709"/>
            <a:ext cx="1311321" cy="307777"/>
          </a:xfrm>
          <a:prstGeom prst="rect">
            <a:avLst/>
          </a:prstGeom>
          <a:noFill/>
        </p:spPr>
        <p:txBody>
          <a:bodyPr wrap="none" rtlCol="0">
            <a:spAutoFit/>
          </a:bodyPr>
          <a:lstStyle/>
          <a:p>
            <a:r>
              <a:rPr lang="de-DE" sz="1400" b="1" dirty="0">
                <a:latin typeface="Open Sans" panose="020B0606030504020204" pitchFamily="34" charset="0"/>
                <a:ea typeface="Open Sans" panose="020B0606030504020204" pitchFamily="34" charset="0"/>
                <a:cs typeface="Open Sans" panose="020B0606030504020204" pitchFamily="34" charset="0"/>
              </a:rPr>
              <a:t>Open Access</a:t>
            </a:r>
          </a:p>
        </p:txBody>
      </p:sp>
      <p:sp>
        <p:nvSpPr>
          <p:cNvPr id="22" name="Textfeld 21"/>
          <p:cNvSpPr txBox="1"/>
          <p:nvPr/>
        </p:nvSpPr>
        <p:spPr>
          <a:xfrm>
            <a:off x="2561537" y="4059709"/>
            <a:ext cx="2006175" cy="523220"/>
          </a:xfrm>
          <a:prstGeom prst="rect">
            <a:avLst/>
          </a:prstGeom>
          <a:noFill/>
        </p:spPr>
        <p:txBody>
          <a:bodyPr wrap="square" rtlCol="0">
            <a:spAutoFit/>
          </a:bodyPr>
          <a:lstStyle/>
          <a:p>
            <a:r>
              <a:rPr lang="de-DE" sz="1400" b="1" dirty="0">
                <a:latin typeface="Open Sans" panose="020B0606030504020204" pitchFamily="34" charset="0"/>
                <a:ea typeface="Open Sans" panose="020B0606030504020204" pitchFamily="34" charset="0"/>
                <a:cs typeface="Open Sans" panose="020B0606030504020204" pitchFamily="34" charset="0"/>
              </a:rPr>
              <a:t>Zeitschriftenartikel mit und ohne Lizenz</a:t>
            </a:r>
          </a:p>
        </p:txBody>
      </p:sp>
      <p:sp>
        <p:nvSpPr>
          <p:cNvPr id="24" name="Textfeld 23"/>
          <p:cNvSpPr txBox="1"/>
          <p:nvPr/>
        </p:nvSpPr>
        <p:spPr>
          <a:xfrm>
            <a:off x="6876256" y="4059709"/>
            <a:ext cx="1834448" cy="523220"/>
          </a:xfrm>
          <a:prstGeom prst="rect">
            <a:avLst/>
          </a:prstGeom>
          <a:noFill/>
        </p:spPr>
        <p:txBody>
          <a:bodyPr wrap="square" rtlCol="0">
            <a:spAutoFit/>
          </a:bodyPr>
          <a:lstStyle/>
          <a:p>
            <a:r>
              <a:rPr lang="de-DE" sz="1400" b="1" dirty="0">
                <a:latin typeface="Open Sans" panose="020B0606030504020204" pitchFamily="34" charset="0"/>
                <a:ea typeface="Open Sans" panose="020B0606030504020204" pitchFamily="34" charset="0"/>
                <a:cs typeface="Open Sans" panose="020B0606030504020204" pitchFamily="34" charset="0"/>
              </a:rPr>
              <a:t>Onlineressource mit FID-Lizenz</a:t>
            </a:r>
          </a:p>
        </p:txBody>
      </p:sp>
      <p:pic>
        <p:nvPicPr>
          <p:cNvPr id="2" name="Grafik 1">
            <a:extLst>
              <a:ext uri="{FF2B5EF4-FFF2-40B4-BE49-F238E27FC236}">
                <a16:creationId xmlns:a16="http://schemas.microsoft.com/office/drawing/2014/main" id="{35750EEB-EF08-4E76-A030-4A0F2AE2F702}"/>
              </a:ext>
            </a:extLst>
          </p:cNvPr>
          <p:cNvPicPr>
            <a:picLocks noChangeAspect="1"/>
          </p:cNvPicPr>
          <p:nvPr/>
        </p:nvPicPr>
        <p:blipFill rotWithShape="1">
          <a:blip r:embed="rId5"/>
          <a:srcRect l="60088" t="31444" r="22708" b="30398"/>
          <a:stretch/>
        </p:blipFill>
        <p:spPr>
          <a:xfrm>
            <a:off x="469728" y="1153619"/>
            <a:ext cx="2052866" cy="2561350"/>
          </a:xfrm>
          <a:prstGeom prst="rect">
            <a:avLst/>
          </a:prstGeom>
        </p:spPr>
      </p:pic>
      <p:pic>
        <p:nvPicPr>
          <p:cNvPr id="4" name="Grafik 3">
            <a:extLst>
              <a:ext uri="{FF2B5EF4-FFF2-40B4-BE49-F238E27FC236}">
                <a16:creationId xmlns:a16="http://schemas.microsoft.com/office/drawing/2014/main" id="{AC45A740-7B3B-44DF-995B-D1ED8204DD76}"/>
              </a:ext>
            </a:extLst>
          </p:cNvPr>
          <p:cNvPicPr>
            <a:picLocks noChangeAspect="1"/>
          </p:cNvPicPr>
          <p:nvPr/>
        </p:nvPicPr>
        <p:blipFill rotWithShape="1">
          <a:blip r:embed="rId6"/>
          <a:srcRect l="60088" t="31214" r="22746" b="35488"/>
          <a:stretch/>
        </p:blipFill>
        <p:spPr>
          <a:xfrm>
            <a:off x="6748942" y="1134569"/>
            <a:ext cx="2129324" cy="2323460"/>
          </a:xfrm>
          <a:prstGeom prst="rect">
            <a:avLst/>
          </a:prstGeom>
        </p:spPr>
      </p:pic>
    </p:spTree>
    <p:extLst>
      <p:ext uri="{BB962C8B-B14F-4D97-AF65-F5344CB8AC3E}">
        <p14:creationId xmlns:p14="http://schemas.microsoft.com/office/powerpoint/2010/main" val="1749078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175226E3-AF96-4466-ADE4-BD90CD8AFF92}"/>
              </a:ext>
            </a:extLst>
          </p:cNvPr>
          <p:cNvPicPr>
            <a:picLocks noChangeAspect="1"/>
          </p:cNvPicPr>
          <p:nvPr/>
        </p:nvPicPr>
        <p:blipFill rotWithShape="1">
          <a:blip r:embed="rId3"/>
          <a:srcRect l="18426" t="8995" r="37017" b="6585"/>
          <a:stretch/>
        </p:blipFill>
        <p:spPr>
          <a:xfrm>
            <a:off x="3958165" y="95249"/>
            <a:ext cx="4472325" cy="4589767"/>
          </a:xfrm>
          <a:prstGeom prst="rect">
            <a:avLst/>
          </a:prstGeom>
        </p:spPr>
      </p:pic>
      <p:sp>
        <p:nvSpPr>
          <p:cNvPr id="2" name="Titel 1"/>
          <p:cNvSpPr>
            <a:spLocks noGrp="1"/>
          </p:cNvSpPr>
          <p:nvPr>
            <p:ph type="title"/>
          </p:nvPr>
        </p:nvSpPr>
        <p:spPr/>
        <p:txBody>
          <a:bodyPr/>
          <a:lstStyle/>
          <a:p>
            <a:r>
              <a:rPr lang="de-DE" dirty="0"/>
              <a:t>Open Access-Ressourcen</a:t>
            </a:r>
          </a:p>
        </p:txBody>
      </p:sp>
      <p:sp>
        <p:nvSpPr>
          <p:cNvPr id="3" name="Inhaltsplatzhalter 2"/>
          <p:cNvSpPr>
            <a:spLocks noGrp="1"/>
          </p:cNvSpPr>
          <p:nvPr>
            <p:ph idx="1"/>
          </p:nvPr>
        </p:nvSpPr>
        <p:spPr/>
        <p:txBody>
          <a:bodyPr/>
          <a:lstStyle/>
          <a:p>
            <a:r>
              <a:rPr lang="de-DE" sz="1600" dirty="0"/>
              <a:t>In den Ergebnislisten werden</a:t>
            </a:r>
            <a:br>
              <a:rPr lang="de-DE" sz="1600" dirty="0"/>
            </a:br>
            <a:r>
              <a:rPr lang="de-DE" sz="1600" dirty="0"/>
              <a:t>Open-Access-Quellen besonders</a:t>
            </a:r>
            <a:br>
              <a:rPr lang="de-DE" sz="1600" dirty="0"/>
            </a:br>
            <a:r>
              <a:rPr lang="de-DE" sz="1600" dirty="0"/>
              <a:t>hervorgehoben</a:t>
            </a:r>
          </a:p>
          <a:p>
            <a:r>
              <a:rPr lang="de-DE" sz="1600" dirty="0"/>
              <a:t>Die Facette „Zugang“ bietet die</a:t>
            </a:r>
            <a:br>
              <a:rPr lang="de-DE" sz="1600" dirty="0"/>
            </a:br>
            <a:r>
              <a:rPr lang="de-DE" sz="1600" dirty="0"/>
              <a:t>Möglichkeit, gezielt nur </a:t>
            </a:r>
            <a:br>
              <a:rPr lang="de-DE" sz="1600" dirty="0"/>
            </a:br>
            <a:r>
              <a:rPr lang="de-DE" sz="1600" dirty="0"/>
              <a:t>Ergebnisse mit Open Access </a:t>
            </a:r>
            <a:br>
              <a:rPr lang="de-DE" sz="1600" dirty="0"/>
            </a:br>
            <a:r>
              <a:rPr lang="de-DE" sz="1600" dirty="0"/>
              <a:t>anzuzeigen</a:t>
            </a:r>
          </a:p>
        </p:txBody>
      </p:sp>
      <p:sp>
        <p:nvSpPr>
          <p:cNvPr id="6" name="Foliennummernplatzhalter 5"/>
          <p:cNvSpPr>
            <a:spLocks noGrp="1"/>
          </p:cNvSpPr>
          <p:nvPr>
            <p:ph type="sldNum" sz="quarter" idx="4"/>
          </p:nvPr>
        </p:nvSpPr>
        <p:spPr/>
        <p:txBody>
          <a:bodyPr/>
          <a:lstStyle/>
          <a:p>
            <a:pPr>
              <a:defRPr/>
            </a:pPr>
            <a:fld id="{04AD7245-8B54-4DB6-A787-2BC7C149B53C}" type="slidenum">
              <a:rPr kumimoji="0" lang="de-DE" altLang="de-DE" sz="1000" b="0" i="0" u="none" strike="noStrike" kern="1200" cap="none" spc="0" normalizeH="0" baseline="0" noProof="0" smtClean="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rPr>
              <a:pPr>
                <a:defRPr/>
              </a:pPr>
              <a:t>28</a:t>
            </a:fld>
            <a:endParaRPr kumimoji="0" lang="de-DE" altLang="de-DE" sz="1000" b="0" i="0" u="none" strike="noStrike" kern="1200" cap="none" spc="0" normalizeH="0" baseline="0" noProof="0" dirty="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7" name="Datumsplatzhalter 6"/>
          <p:cNvSpPr>
            <a:spLocks noGrp="1"/>
          </p:cNvSpPr>
          <p:nvPr>
            <p:ph type="dt" sz="half" idx="2"/>
          </p:nvPr>
        </p:nvSpPr>
        <p:spPr/>
        <p:txBody>
          <a:bodyPr/>
          <a:lstStyle/>
          <a:p>
            <a:pPr>
              <a:defRPr/>
            </a:pPr>
            <a:r>
              <a:rPr lang="de-DE" altLang="de-DE" dirty="0">
                <a:latin typeface="Open Sans" panose="020B0606030504020204" pitchFamily="34" charset="0"/>
                <a:ea typeface="Open Sans" panose="020B0606030504020204" pitchFamily="34" charset="0"/>
                <a:cs typeface="Open Sans" panose="020B0606030504020204" pitchFamily="34" charset="0"/>
              </a:rPr>
              <a:t>Universitätsbibliothek Leipzig</a:t>
            </a:r>
          </a:p>
        </p:txBody>
      </p:sp>
      <p:sp>
        <p:nvSpPr>
          <p:cNvPr id="13" name="Ellipse 12"/>
          <p:cNvSpPr/>
          <p:nvPr/>
        </p:nvSpPr>
        <p:spPr>
          <a:xfrm>
            <a:off x="4998673" y="1495926"/>
            <a:ext cx="1106208" cy="393929"/>
          </a:xfrm>
          <a:prstGeom prst="ellipse">
            <a:avLst/>
          </a:prstGeom>
          <a:noFill/>
          <a:ln w="28575">
            <a:solidFill>
              <a:srgbClr val="F7C525"/>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1" name="Grafik 10">
            <a:extLst>
              <a:ext uri="{FF2B5EF4-FFF2-40B4-BE49-F238E27FC236}">
                <a16:creationId xmlns:a16="http://schemas.microsoft.com/office/drawing/2014/main" id="{6120B6F0-5106-4DD4-B7B3-6E4173B10673}"/>
              </a:ext>
            </a:extLst>
          </p:cNvPr>
          <p:cNvPicPr>
            <a:picLocks noChangeAspect="1"/>
          </p:cNvPicPr>
          <p:nvPr/>
        </p:nvPicPr>
        <p:blipFill rotWithShape="1">
          <a:blip r:embed="rId4"/>
          <a:srcRect l="65985" t="30727" r="17964" b="44860"/>
          <a:stretch/>
        </p:blipFill>
        <p:spPr>
          <a:xfrm>
            <a:off x="6616628" y="2571750"/>
            <a:ext cx="2455098" cy="2022687"/>
          </a:xfrm>
          <a:prstGeom prst="rect">
            <a:avLst/>
          </a:prstGeom>
        </p:spPr>
      </p:pic>
      <p:sp>
        <p:nvSpPr>
          <p:cNvPr id="12" name="Ellipse 11"/>
          <p:cNvSpPr/>
          <p:nvPr/>
        </p:nvSpPr>
        <p:spPr>
          <a:xfrm>
            <a:off x="6730516" y="4035982"/>
            <a:ext cx="1699975" cy="527253"/>
          </a:xfrm>
          <a:prstGeom prst="ellipse">
            <a:avLst/>
          </a:prstGeom>
          <a:noFill/>
          <a:ln w="28575">
            <a:solidFill>
              <a:srgbClr val="F7C525"/>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98996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Open Access-Ressourcen</a:t>
            </a:r>
          </a:p>
        </p:txBody>
      </p:sp>
      <p:sp>
        <p:nvSpPr>
          <p:cNvPr id="3" name="Inhaltsplatzhalter 2"/>
          <p:cNvSpPr>
            <a:spLocks noGrp="1"/>
          </p:cNvSpPr>
          <p:nvPr>
            <p:ph idx="1"/>
          </p:nvPr>
        </p:nvSpPr>
        <p:spPr/>
        <p:txBody>
          <a:bodyPr/>
          <a:lstStyle/>
          <a:p>
            <a:r>
              <a:rPr lang="de-DE" sz="1600" dirty="0"/>
              <a:t>Frei zugängliche</a:t>
            </a:r>
            <a:br>
              <a:rPr lang="de-DE" sz="1600" dirty="0"/>
            </a:br>
            <a:r>
              <a:rPr lang="de-DE" sz="1600" dirty="0"/>
              <a:t>Ressourcen sind immer</a:t>
            </a:r>
            <a:br>
              <a:rPr lang="de-DE" sz="1600" dirty="0"/>
            </a:br>
            <a:r>
              <a:rPr lang="de-DE" sz="1600" dirty="0"/>
              <a:t>direkt über einen</a:t>
            </a:r>
            <a:br>
              <a:rPr lang="de-DE" sz="1600" dirty="0"/>
            </a:br>
            <a:r>
              <a:rPr lang="de-DE" sz="1600" dirty="0"/>
              <a:t>Link abrufbar –</a:t>
            </a:r>
            <a:br>
              <a:rPr lang="de-DE" sz="1600" dirty="0"/>
            </a:br>
            <a:r>
              <a:rPr lang="de-DE" sz="1600" dirty="0"/>
              <a:t>unabhängig von </a:t>
            </a:r>
            <a:br>
              <a:rPr lang="de-DE" sz="1600" dirty="0"/>
            </a:br>
            <a:r>
              <a:rPr lang="de-DE" sz="1600" dirty="0"/>
              <a:t>einem Konto bzw.</a:t>
            </a:r>
            <a:br>
              <a:rPr lang="de-DE" sz="1600" dirty="0"/>
            </a:br>
            <a:r>
              <a:rPr lang="de-DE" sz="1600" dirty="0"/>
              <a:t>ob Sie eingeloggt sind</a:t>
            </a:r>
          </a:p>
        </p:txBody>
      </p:sp>
      <p:sp>
        <p:nvSpPr>
          <p:cNvPr id="6" name="Foliennummernplatzhalter 5"/>
          <p:cNvSpPr>
            <a:spLocks noGrp="1"/>
          </p:cNvSpPr>
          <p:nvPr>
            <p:ph type="sldNum" sz="quarter" idx="4"/>
          </p:nvPr>
        </p:nvSpPr>
        <p:spPr/>
        <p:txBody>
          <a:bodyPr/>
          <a:lstStyle/>
          <a:p>
            <a:pPr>
              <a:defRPr/>
            </a:pPr>
            <a:fld id="{04AD7245-8B54-4DB6-A787-2BC7C149B53C}" type="slidenum">
              <a:rPr kumimoji="0" lang="de-DE" altLang="de-DE" sz="1000" b="0" i="0" u="none" strike="noStrike" kern="1200" cap="none" spc="0" normalizeH="0" baseline="0" noProof="0" smtClean="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rPr>
              <a:pPr>
                <a:defRPr/>
              </a:pPr>
              <a:t>29</a:t>
            </a:fld>
            <a:endParaRPr kumimoji="0" lang="de-DE" altLang="de-DE" sz="1000" b="0" i="0" u="none" strike="noStrike" kern="1200" cap="none" spc="0" normalizeH="0" baseline="0" noProof="0" dirty="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7" name="Datumsplatzhalter 6"/>
          <p:cNvSpPr>
            <a:spLocks noGrp="1"/>
          </p:cNvSpPr>
          <p:nvPr>
            <p:ph type="dt" sz="half" idx="2"/>
          </p:nvPr>
        </p:nvSpPr>
        <p:spPr/>
        <p:txBody>
          <a:bodyPr/>
          <a:lstStyle/>
          <a:p>
            <a:pPr>
              <a:defRPr/>
            </a:pPr>
            <a:r>
              <a:rPr lang="de-DE" altLang="de-DE" dirty="0">
                <a:latin typeface="Open Sans" panose="020B0606030504020204" pitchFamily="34" charset="0"/>
                <a:ea typeface="Open Sans" panose="020B0606030504020204" pitchFamily="34" charset="0"/>
                <a:cs typeface="Open Sans" panose="020B0606030504020204" pitchFamily="34" charset="0"/>
              </a:rPr>
              <a:t>Universitätsbibliothek Leipzig</a:t>
            </a:r>
          </a:p>
        </p:txBody>
      </p:sp>
      <p:pic>
        <p:nvPicPr>
          <p:cNvPr id="4" name="Grafik 3">
            <a:extLst>
              <a:ext uri="{FF2B5EF4-FFF2-40B4-BE49-F238E27FC236}">
                <a16:creationId xmlns:a16="http://schemas.microsoft.com/office/drawing/2014/main" id="{2B4D58D0-B6FF-425C-9EF6-B653A3C6EA8C}"/>
              </a:ext>
            </a:extLst>
          </p:cNvPr>
          <p:cNvPicPr>
            <a:picLocks noChangeAspect="1"/>
          </p:cNvPicPr>
          <p:nvPr/>
        </p:nvPicPr>
        <p:blipFill rotWithShape="1">
          <a:blip r:embed="rId3"/>
          <a:srcRect l="17917" t="29234" r="22500" b="3334"/>
          <a:stretch/>
        </p:blipFill>
        <p:spPr>
          <a:xfrm>
            <a:off x="3200399" y="1050311"/>
            <a:ext cx="5751513" cy="3661394"/>
          </a:xfrm>
          <a:prstGeom prst="rect">
            <a:avLst/>
          </a:prstGeom>
        </p:spPr>
      </p:pic>
    </p:spTree>
    <p:extLst>
      <p:ext uri="{BB962C8B-B14F-4D97-AF65-F5344CB8AC3E}">
        <p14:creationId xmlns:p14="http://schemas.microsoft.com/office/powerpoint/2010/main" val="48580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WAS IST ADLR.LINK?</a:t>
            </a:r>
          </a:p>
        </p:txBody>
      </p:sp>
      <p:sp>
        <p:nvSpPr>
          <p:cNvPr id="4" name="Datumsplatzhalter 3"/>
          <p:cNvSpPr>
            <a:spLocks noGrp="1"/>
          </p:cNvSpPr>
          <p:nvPr>
            <p:ph type="dt" sz="half" idx="2"/>
          </p:nvPr>
        </p:nvSpPr>
        <p:spPr/>
        <p:txBody>
          <a:bodyPr/>
          <a:lstStyle/>
          <a:p>
            <a:pPr>
              <a:defRPr/>
            </a:pPr>
            <a:r>
              <a:rPr lang="de-DE" altLang="de-DE" dirty="0"/>
              <a:t>Universitätsbibliothek Leipzig</a:t>
            </a:r>
          </a:p>
          <a:p>
            <a:pPr>
              <a:defRPr/>
            </a:pPr>
            <a:endParaRPr lang="de-DE" altLang="de-DE" dirty="0"/>
          </a:p>
        </p:txBody>
      </p:sp>
    </p:spTree>
    <p:extLst>
      <p:ext uri="{BB962C8B-B14F-4D97-AF65-F5344CB8AC3E}">
        <p14:creationId xmlns:p14="http://schemas.microsoft.com/office/powerpoint/2010/main" val="7817439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53EF06A5-F6B9-4806-BE54-4EEFB83347FC}"/>
              </a:ext>
            </a:extLst>
          </p:cNvPr>
          <p:cNvPicPr>
            <a:picLocks noChangeAspect="1"/>
          </p:cNvPicPr>
          <p:nvPr/>
        </p:nvPicPr>
        <p:blipFill rotWithShape="1">
          <a:blip r:embed="rId3"/>
          <a:srcRect l="18426" t="19551" r="22778" b="5594"/>
          <a:stretch/>
        </p:blipFill>
        <p:spPr>
          <a:xfrm>
            <a:off x="2485846" y="157966"/>
            <a:ext cx="6534863" cy="4506502"/>
          </a:xfrm>
          <a:prstGeom prst="rect">
            <a:avLst/>
          </a:prstGeom>
        </p:spPr>
      </p:pic>
      <p:sp>
        <p:nvSpPr>
          <p:cNvPr id="2" name="Titel 1"/>
          <p:cNvSpPr>
            <a:spLocks noGrp="1"/>
          </p:cNvSpPr>
          <p:nvPr>
            <p:ph type="title"/>
          </p:nvPr>
        </p:nvSpPr>
        <p:spPr/>
        <p:txBody>
          <a:bodyPr/>
          <a:lstStyle/>
          <a:p>
            <a:r>
              <a:rPr lang="de-DE" dirty="0"/>
              <a:t>Printbücher</a:t>
            </a:r>
          </a:p>
        </p:txBody>
      </p:sp>
      <p:sp>
        <p:nvSpPr>
          <p:cNvPr id="6" name="Foliennummernplatzhalter 5"/>
          <p:cNvSpPr>
            <a:spLocks noGrp="1"/>
          </p:cNvSpPr>
          <p:nvPr>
            <p:ph type="sldNum" sz="quarter" idx="4"/>
          </p:nvPr>
        </p:nvSpPr>
        <p:spPr/>
        <p:txBody>
          <a:bodyPr/>
          <a:lstStyle/>
          <a:p>
            <a:pPr>
              <a:defRPr/>
            </a:pPr>
            <a:fld id="{04AD7245-8B54-4DB6-A787-2BC7C149B53C}" type="slidenum">
              <a:rPr kumimoji="0" lang="de-DE" altLang="de-DE" sz="1000" b="0" i="0" u="none" strike="noStrike" kern="1200" cap="none" spc="0" normalizeH="0" baseline="0" noProof="0" smtClean="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rPr>
              <a:pPr>
                <a:defRPr/>
              </a:pPr>
              <a:t>30</a:t>
            </a:fld>
            <a:endParaRPr kumimoji="0" lang="de-DE" altLang="de-DE" sz="1000" b="0" i="0" u="none" strike="noStrike" kern="1200" cap="none" spc="0" normalizeH="0" baseline="0" noProof="0" dirty="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7" name="Datumsplatzhalter 6"/>
          <p:cNvSpPr>
            <a:spLocks noGrp="1"/>
          </p:cNvSpPr>
          <p:nvPr>
            <p:ph type="dt" sz="half" idx="2"/>
          </p:nvPr>
        </p:nvSpPr>
        <p:spPr/>
        <p:txBody>
          <a:bodyPr/>
          <a:lstStyle/>
          <a:p>
            <a:pPr>
              <a:defRPr/>
            </a:pPr>
            <a:r>
              <a:rPr lang="de-DE" altLang="de-DE" dirty="0">
                <a:latin typeface="Open Sans" panose="020B0606030504020204" pitchFamily="34" charset="0"/>
                <a:ea typeface="Open Sans" panose="020B0606030504020204" pitchFamily="34" charset="0"/>
                <a:cs typeface="Open Sans" panose="020B0606030504020204" pitchFamily="34" charset="0"/>
              </a:rPr>
              <a:t>Universitätsbibliothek Leipzig</a:t>
            </a:r>
          </a:p>
        </p:txBody>
      </p:sp>
      <p:sp>
        <p:nvSpPr>
          <p:cNvPr id="9" name="Rechteck 8">
            <a:extLst>
              <a:ext uri="{FF2B5EF4-FFF2-40B4-BE49-F238E27FC236}">
                <a16:creationId xmlns:a16="http://schemas.microsoft.com/office/drawing/2014/main" id="{11BF50F8-83D7-4CA6-A61E-0CD692EB6D13}"/>
              </a:ext>
            </a:extLst>
          </p:cNvPr>
          <p:cNvSpPr/>
          <p:nvPr/>
        </p:nvSpPr>
        <p:spPr>
          <a:xfrm>
            <a:off x="7061200" y="3175000"/>
            <a:ext cx="2051050" cy="4064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956161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Vorhanden oder nicht vorhanden?</a:t>
            </a:r>
          </a:p>
        </p:txBody>
      </p:sp>
      <p:sp>
        <p:nvSpPr>
          <p:cNvPr id="3" name="Inhaltsplatzhalter 2"/>
          <p:cNvSpPr>
            <a:spLocks noGrp="1"/>
          </p:cNvSpPr>
          <p:nvPr>
            <p:ph idx="1"/>
          </p:nvPr>
        </p:nvSpPr>
        <p:spPr>
          <a:xfrm>
            <a:off x="457200" y="1617134"/>
            <a:ext cx="8149589" cy="2985558"/>
          </a:xfrm>
        </p:spPr>
        <p:txBody>
          <a:bodyPr/>
          <a:lstStyle/>
          <a:p>
            <a:r>
              <a:rPr lang="de-DE" sz="1600" dirty="0"/>
              <a:t>Der Button „In Ihrer Bibliothek vorhanden“</a:t>
            </a:r>
            <a:r>
              <a:rPr lang="de-DE" sz="1600" dirty="0">
                <a:solidFill>
                  <a:srgbClr val="F7C525"/>
                </a:solidFill>
                <a:highlight>
                  <a:srgbClr val="000080"/>
                </a:highlight>
                <a:latin typeface="Ubuntu Mono" panose="020B0509030602030204" pitchFamily="49" charset="0"/>
              </a:rPr>
              <a:t> </a:t>
            </a:r>
            <a:r>
              <a:rPr lang="de-DE" sz="1600" dirty="0">
                <a:latin typeface="Ubuntu Mono" panose="020B0509030602030204" pitchFamily="49" charset="0"/>
              </a:rPr>
              <a:t> </a:t>
            </a:r>
            <a:br>
              <a:rPr lang="de-DE" sz="1600" dirty="0"/>
            </a:br>
            <a:r>
              <a:rPr lang="de-DE" sz="1600" dirty="0"/>
              <a:t>wird angezeigt, wenn sich das gesuchte Buch</a:t>
            </a:r>
            <a:br>
              <a:rPr lang="de-DE" sz="1600" dirty="0"/>
            </a:br>
            <a:r>
              <a:rPr lang="de-DE" sz="1600" dirty="0"/>
              <a:t>im Bestand Ihrer Heimatbibliothek befindet</a:t>
            </a:r>
          </a:p>
          <a:p>
            <a:r>
              <a:rPr lang="de-DE" sz="1600" dirty="0"/>
              <a:t>Mit einem Klick können Sie direkt in den </a:t>
            </a:r>
            <a:br>
              <a:rPr lang="de-DE" sz="1600" dirty="0"/>
            </a:br>
            <a:r>
              <a:rPr lang="de-DE" sz="1600" dirty="0"/>
              <a:t>Verbundkatalog Ihrer Bibliothek wechseln, </a:t>
            </a:r>
            <a:br>
              <a:rPr lang="de-DE" sz="1600" dirty="0"/>
            </a:br>
            <a:r>
              <a:rPr lang="de-DE" sz="1600" dirty="0"/>
              <a:t>um weitere Informationen zu erhalten </a:t>
            </a:r>
          </a:p>
          <a:p>
            <a:r>
              <a:rPr lang="de-DE" sz="1600" dirty="0"/>
              <a:t>Wenn Ihre Bibliothek ein Buch nicht besitzt, wird der Hinweis „Nicht in Ihrer Heimatbibliothek vorhanden“ angezeigt. Sie können sich dann eine Teilkopie des Buches über </a:t>
            </a:r>
            <a:r>
              <a:rPr lang="de-DE" sz="1600" dirty="0" err="1"/>
              <a:t>adlr.link</a:t>
            </a:r>
            <a:r>
              <a:rPr lang="de-DE" sz="1600" dirty="0"/>
              <a:t> bestellen oder das Buch über Ihre Bibliothek per Fernleihe anfordern</a:t>
            </a:r>
          </a:p>
        </p:txBody>
      </p:sp>
      <p:sp>
        <p:nvSpPr>
          <p:cNvPr id="6" name="Foliennummernplatzhalter 5"/>
          <p:cNvSpPr>
            <a:spLocks noGrp="1"/>
          </p:cNvSpPr>
          <p:nvPr>
            <p:ph type="sldNum" sz="quarter" idx="4"/>
          </p:nvPr>
        </p:nvSpPr>
        <p:spPr/>
        <p:txBody>
          <a:bodyPr/>
          <a:lstStyle/>
          <a:p>
            <a:pPr>
              <a:defRPr/>
            </a:pPr>
            <a:fld id="{04AD7245-8B54-4DB6-A787-2BC7C149B53C}" type="slidenum">
              <a:rPr kumimoji="0" lang="de-DE" altLang="de-DE" sz="1000" b="0" i="0" u="none" strike="noStrike" kern="1200" cap="none" spc="0" normalizeH="0" baseline="0" noProof="0" smtClean="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rPr>
              <a:pPr>
                <a:defRPr/>
              </a:pPr>
              <a:t>31</a:t>
            </a:fld>
            <a:endParaRPr kumimoji="0" lang="de-DE" altLang="de-DE" sz="1000" b="0" i="0" u="none" strike="noStrike" kern="1200" cap="none" spc="0" normalizeH="0" baseline="0" noProof="0" dirty="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7" name="Datumsplatzhalter 6"/>
          <p:cNvSpPr>
            <a:spLocks noGrp="1"/>
          </p:cNvSpPr>
          <p:nvPr>
            <p:ph type="dt" sz="half" idx="2"/>
          </p:nvPr>
        </p:nvSpPr>
        <p:spPr/>
        <p:txBody>
          <a:bodyPr/>
          <a:lstStyle/>
          <a:p>
            <a:pPr>
              <a:defRPr/>
            </a:pPr>
            <a:r>
              <a:rPr lang="de-DE" altLang="de-DE" dirty="0">
                <a:latin typeface="Open Sans" panose="020B0606030504020204" pitchFamily="34" charset="0"/>
                <a:ea typeface="Open Sans" panose="020B0606030504020204" pitchFamily="34" charset="0"/>
                <a:cs typeface="Open Sans" panose="020B0606030504020204" pitchFamily="34" charset="0"/>
              </a:rPr>
              <a:t>Universitätsbibliothek Leipzig</a:t>
            </a:r>
          </a:p>
        </p:txBody>
      </p:sp>
      <p:pic>
        <p:nvPicPr>
          <p:cNvPr id="11" name="Grafik 10">
            <a:extLst>
              <a:ext uri="{FF2B5EF4-FFF2-40B4-BE49-F238E27FC236}">
                <a16:creationId xmlns:a16="http://schemas.microsoft.com/office/drawing/2014/main" id="{2BAD36B2-6108-4F7B-8613-1CC1BE0E0BB4}"/>
              </a:ext>
            </a:extLst>
          </p:cNvPr>
          <p:cNvPicPr>
            <a:picLocks noChangeAspect="1"/>
          </p:cNvPicPr>
          <p:nvPr/>
        </p:nvPicPr>
        <p:blipFill rotWithShape="1">
          <a:blip r:embed="rId3"/>
          <a:srcRect l="59918" t="30675" r="22639" b="24744"/>
          <a:stretch/>
        </p:blipFill>
        <p:spPr>
          <a:xfrm>
            <a:off x="5137150" y="-6349"/>
            <a:ext cx="1949450" cy="2698751"/>
          </a:xfrm>
          <a:prstGeom prst="rect">
            <a:avLst/>
          </a:prstGeom>
        </p:spPr>
      </p:pic>
      <p:pic>
        <p:nvPicPr>
          <p:cNvPr id="4" name="Grafik 3">
            <a:extLst>
              <a:ext uri="{FF2B5EF4-FFF2-40B4-BE49-F238E27FC236}">
                <a16:creationId xmlns:a16="http://schemas.microsoft.com/office/drawing/2014/main" id="{4DDD5D6B-73E0-406E-A993-988E913B9D17}"/>
              </a:ext>
            </a:extLst>
          </p:cNvPr>
          <p:cNvPicPr>
            <a:picLocks noChangeAspect="1"/>
          </p:cNvPicPr>
          <p:nvPr/>
        </p:nvPicPr>
        <p:blipFill rotWithShape="1">
          <a:blip r:embed="rId4"/>
          <a:srcRect l="59653" t="40641" r="22639" b="8995"/>
          <a:stretch/>
        </p:blipFill>
        <p:spPr>
          <a:xfrm>
            <a:off x="7073900" y="-1"/>
            <a:ext cx="1949450" cy="3003173"/>
          </a:xfrm>
          <a:prstGeom prst="rect">
            <a:avLst/>
          </a:prstGeom>
        </p:spPr>
      </p:pic>
    </p:spTree>
    <p:extLst>
      <p:ext uri="{BB962C8B-B14F-4D97-AF65-F5344CB8AC3E}">
        <p14:creationId xmlns:p14="http://schemas.microsoft.com/office/powerpoint/2010/main" val="25983009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E-Books Für </a:t>
            </a:r>
            <a:r>
              <a:rPr lang="de-DE" dirty="0" err="1"/>
              <a:t>adlr.link</a:t>
            </a:r>
            <a:endParaRPr lang="de-DE" dirty="0"/>
          </a:p>
        </p:txBody>
      </p:sp>
      <p:sp>
        <p:nvSpPr>
          <p:cNvPr id="3" name="Inhaltsplatzhalter 2"/>
          <p:cNvSpPr>
            <a:spLocks noGrp="1"/>
          </p:cNvSpPr>
          <p:nvPr>
            <p:ph idx="1"/>
          </p:nvPr>
        </p:nvSpPr>
        <p:spPr/>
        <p:txBody>
          <a:bodyPr/>
          <a:lstStyle/>
          <a:p>
            <a:r>
              <a:rPr lang="de-DE" sz="1600" dirty="0"/>
              <a:t>Manche E-Books sind über</a:t>
            </a:r>
            <a:br>
              <a:rPr lang="de-DE" sz="1600" dirty="0"/>
            </a:br>
            <a:r>
              <a:rPr lang="de-DE" sz="1600" dirty="0"/>
              <a:t>eine spezielle FID-Lizenz</a:t>
            </a:r>
            <a:br>
              <a:rPr lang="de-DE" sz="1600" dirty="0"/>
            </a:br>
            <a:r>
              <a:rPr lang="de-DE" sz="1600" dirty="0"/>
              <a:t>zugänglich</a:t>
            </a:r>
          </a:p>
          <a:p>
            <a:r>
              <a:rPr lang="de-DE" sz="1600" dirty="0"/>
              <a:t>Diese E-Books sind in der</a:t>
            </a:r>
            <a:br>
              <a:rPr lang="de-DE" sz="1600" dirty="0"/>
            </a:br>
            <a:r>
              <a:rPr lang="de-DE" sz="1600" dirty="0"/>
              <a:t>Ergebnisliste besonders</a:t>
            </a:r>
            <a:br>
              <a:rPr lang="de-DE" sz="1600" dirty="0"/>
            </a:br>
            <a:r>
              <a:rPr lang="de-DE" sz="1600" dirty="0"/>
              <a:t>gekennzeichnet</a:t>
            </a:r>
          </a:p>
          <a:p>
            <a:r>
              <a:rPr lang="de-DE" sz="1600" dirty="0"/>
              <a:t>Hier können Sie einfach auf</a:t>
            </a:r>
            <a:br>
              <a:rPr lang="de-DE" sz="1600" dirty="0"/>
            </a:br>
            <a:r>
              <a:rPr lang="de-DE" sz="1600" dirty="0"/>
              <a:t>den Zugangslink klicken und</a:t>
            </a:r>
            <a:br>
              <a:rPr lang="de-DE" sz="1600" dirty="0"/>
            </a:br>
            <a:r>
              <a:rPr lang="de-DE" sz="1600" dirty="0"/>
              <a:t>werden zu der Plattform </a:t>
            </a:r>
            <a:br>
              <a:rPr lang="de-DE" sz="1600" dirty="0"/>
            </a:br>
            <a:r>
              <a:rPr lang="de-DE" sz="1600" dirty="0"/>
              <a:t>unseres E-Book-Anbieters </a:t>
            </a:r>
            <a:br>
              <a:rPr lang="de-DE" sz="1600" dirty="0"/>
            </a:br>
            <a:r>
              <a:rPr lang="de-DE" sz="1600" dirty="0"/>
              <a:t>weitergeleitet</a:t>
            </a:r>
          </a:p>
        </p:txBody>
      </p:sp>
      <p:sp>
        <p:nvSpPr>
          <p:cNvPr id="6" name="Foliennummernplatzhalter 5"/>
          <p:cNvSpPr>
            <a:spLocks noGrp="1"/>
          </p:cNvSpPr>
          <p:nvPr>
            <p:ph type="sldNum" sz="quarter" idx="4"/>
          </p:nvPr>
        </p:nvSpPr>
        <p:spPr/>
        <p:txBody>
          <a:bodyPr/>
          <a:lstStyle/>
          <a:p>
            <a:pPr>
              <a:defRPr/>
            </a:pPr>
            <a:fld id="{04AD7245-8B54-4DB6-A787-2BC7C149B53C}" type="slidenum">
              <a:rPr kumimoji="0" lang="de-DE" altLang="de-DE" sz="1000" b="0" i="0" u="none" strike="noStrike" kern="1200" cap="none" spc="0" normalizeH="0" baseline="0" noProof="0" smtClean="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rPr>
              <a:pPr>
                <a:defRPr/>
              </a:pPr>
              <a:t>32</a:t>
            </a:fld>
            <a:endParaRPr kumimoji="0" lang="de-DE" altLang="de-DE" sz="1000" b="0" i="0" u="none" strike="noStrike" kern="1200" cap="none" spc="0" normalizeH="0" baseline="0" noProof="0" dirty="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7" name="Datumsplatzhalter 6"/>
          <p:cNvSpPr>
            <a:spLocks noGrp="1"/>
          </p:cNvSpPr>
          <p:nvPr>
            <p:ph type="dt" sz="half" idx="2"/>
          </p:nvPr>
        </p:nvSpPr>
        <p:spPr/>
        <p:txBody>
          <a:bodyPr/>
          <a:lstStyle/>
          <a:p>
            <a:pPr>
              <a:defRPr/>
            </a:pPr>
            <a:r>
              <a:rPr lang="de-DE" altLang="de-DE" dirty="0">
                <a:latin typeface="Open Sans" panose="020B0606030504020204" pitchFamily="34" charset="0"/>
                <a:ea typeface="Open Sans" panose="020B0606030504020204" pitchFamily="34" charset="0"/>
                <a:cs typeface="Open Sans" panose="020B0606030504020204" pitchFamily="34" charset="0"/>
              </a:rPr>
              <a:t>Universitätsbibliothek Leipzig</a:t>
            </a:r>
          </a:p>
        </p:txBody>
      </p:sp>
      <p:sp>
        <p:nvSpPr>
          <p:cNvPr id="8" name="Ellipse 7">
            <a:extLst>
              <a:ext uri="{FF2B5EF4-FFF2-40B4-BE49-F238E27FC236}">
                <a16:creationId xmlns:a16="http://schemas.microsoft.com/office/drawing/2014/main" id="{B4C57C16-4544-432D-BBF6-E97DA0739661}"/>
              </a:ext>
            </a:extLst>
          </p:cNvPr>
          <p:cNvSpPr/>
          <p:nvPr/>
        </p:nvSpPr>
        <p:spPr>
          <a:xfrm>
            <a:off x="7320422" y="1430866"/>
            <a:ext cx="1732689" cy="577850"/>
          </a:xfrm>
          <a:prstGeom prst="ellipse">
            <a:avLst/>
          </a:prstGeom>
          <a:noFill/>
          <a:ln w="28575">
            <a:solidFill>
              <a:srgbClr val="F7C525"/>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5758BD8D-BB15-4EED-A1DB-54E10D6A7A16}"/>
              </a:ext>
            </a:extLst>
          </p:cNvPr>
          <p:cNvPicPr>
            <a:picLocks noChangeAspect="1"/>
          </p:cNvPicPr>
          <p:nvPr/>
        </p:nvPicPr>
        <p:blipFill rotWithShape="1">
          <a:blip r:embed="rId3"/>
          <a:srcRect l="17731" t="32207" r="37375" b="21871"/>
          <a:stretch/>
        </p:blipFill>
        <p:spPr>
          <a:xfrm>
            <a:off x="4840941" y="2328217"/>
            <a:ext cx="4105114" cy="2274475"/>
          </a:xfrm>
          <a:prstGeom prst="rect">
            <a:avLst/>
          </a:prstGeom>
        </p:spPr>
      </p:pic>
      <p:sp>
        <p:nvSpPr>
          <p:cNvPr id="9" name="Ellipse 8">
            <a:extLst>
              <a:ext uri="{FF2B5EF4-FFF2-40B4-BE49-F238E27FC236}">
                <a16:creationId xmlns:a16="http://schemas.microsoft.com/office/drawing/2014/main" id="{5E8451F3-DF87-4782-88AD-F4BA64AF9519}"/>
              </a:ext>
            </a:extLst>
          </p:cNvPr>
          <p:cNvSpPr/>
          <p:nvPr/>
        </p:nvSpPr>
        <p:spPr>
          <a:xfrm>
            <a:off x="5987304" y="4039860"/>
            <a:ext cx="997484" cy="439931"/>
          </a:xfrm>
          <a:prstGeom prst="ellipse">
            <a:avLst/>
          </a:prstGeom>
          <a:noFill/>
          <a:ln w="28575">
            <a:solidFill>
              <a:srgbClr val="F7C525"/>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E055914E-312F-407E-86ED-791B03901799}"/>
              </a:ext>
            </a:extLst>
          </p:cNvPr>
          <p:cNvPicPr>
            <a:picLocks noChangeAspect="1"/>
          </p:cNvPicPr>
          <p:nvPr/>
        </p:nvPicPr>
        <p:blipFill rotWithShape="1">
          <a:blip r:embed="rId4"/>
          <a:srcRect l="18426" t="39722" r="22247"/>
          <a:stretch/>
        </p:blipFill>
        <p:spPr>
          <a:xfrm>
            <a:off x="3651313" y="51227"/>
            <a:ext cx="5424850" cy="2985558"/>
          </a:xfrm>
          <a:prstGeom prst="rect">
            <a:avLst/>
          </a:prstGeom>
        </p:spPr>
      </p:pic>
    </p:spTree>
    <p:extLst>
      <p:ext uri="{BB962C8B-B14F-4D97-AF65-F5344CB8AC3E}">
        <p14:creationId xmlns:p14="http://schemas.microsoft.com/office/powerpoint/2010/main" val="14851331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32B00A6-0B2A-4A3A-8F86-74827DD95225}"/>
              </a:ext>
            </a:extLst>
          </p:cNvPr>
          <p:cNvPicPr>
            <a:picLocks noChangeAspect="1"/>
          </p:cNvPicPr>
          <p:nvPr/>
        </p:nvPicPr>
        <p:blipFill rotWithShape="1">
          <a:blip r:embed="rId3"/>
          <a:srcRect l="18426" t="19551" r="22291" b="9825"/>
          <a:stretch/>
        </p:blipFill>
        <p:spPr>
          <a:xfrm>
            <a:off x="2038350" y="38097"/>
            <a:ext cx="7105650" cy="4585274"/>
          </a:xfrm>
          <a:prstGeom prst="rect">
            <a:avLst/>
          </a:prstGeom>
        </p:spPr>
      </p:pic>
      <p:sp>
        <p:nvSpPr>
          <p:cNvPr id="2" name="Titel 1"/>
          <p:cNvSpPr>
            <a:spLocks noGrp="1"/>
          </p:cNvSpPr>
          <p:nvPr>
            <p:ph type="title"/>
          </p:nvPr>
        </p:nvSpPr>
        <p:spPr/>
        <p:txBody>
          <a:bodyPr/>
          <a:lstStyle/>
          <a:p>
            <a:r>
              <a:rPr lang="de-DE" dirty="0"/>
              <a:t>Andere E-Books</a:t>
            </a:r>
          </a:p>
        </p:txBody>
      </p:sp>
      <p:sp>
        <p:nvSpPr>
          <p:cNvPr id="6" name="Foliennummernplatzhalter 5"/>
          <p:cNvSpPr>
            <a:spLocks noGrp="1"/>
          </p:cNvSpPr>
          <p:nvPr>
            <p:ph type="sldNum" sz="quarter" idx="4"/>
          </p:nvPr>
        </p:nvSpPr>
        <p:spPr/>
        <p:txBody>
          <a:bodyPr/>
          <a:lstStyle/>
          <a:p>
            <a:pPr>
              <a:defRPr/>
            </a:pPr>
            <a:fld id="{04AD7245-8B54-4DB6-A787-2BC7C149B53C}" type="slidenum">
              <a:rPr kumimoji="0" lang="de-DE" altLang="de-DE" sz="1000" b="0" i="0" u="none" strike="noStrike" kern="1200" cap="none" spc="0" normalizeH="0" baseline="0" noProof="0" smtClean="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rPr>
              <a:pPr>
                <a:defRPr/>
              </a:pPr>
              <a:t>33</a:t>
            </a:fld>
            <a:endParaRPr kumimoji="0" lang="de-DE" altLang="de-DE" sz="1000" b="0" i="0" u="none" strike="noStrike" kern="1200" cap="none" spc="0" normalizeH="0" baseline="0" noProof="0" dirty="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7" name="Datumsplatzhalter 6"/>
          <p:cNvSpPr>
            <a:spLocks noGrp="1"/>
          </p:cNvSpPr>
          <p:nvPr>
            <p:ph type="dt" sz="half" idx="2"/>
          </p:nvPr>
        </p:nvSpPr>
        <p:spPr/>
        <p:txBody>
          <a:bodyPr/>
          <a:lstStyle/>
          <a:p>
            <a:pPr>
              <a:defRPr/>
            </a:pPr>
            <a:r>
              <a:rPr lang="de-DE" altLang="de-DE" dirty="0">
                <a:latin typeface="Open Sans" panose="020B0606030504020204" pitchFamily="34" charset="0"/>
                <a:ea typeface="Open Sans" panose="020B0606030504020204" pitchFamily="34" charset="0"/>
                <a:cs typeface="Open Sans" panose="020B0606030504020204" pitchFamily="34" charset="0"/>
              </a:rPr>
              <a:t>Universitätsbibliothek Leipzig</a:t>
            </a:r>
          </a:p>
        </p:txBody>
      </p:sp>
    </p:spTree>
    <p:extLst>
      <p:ext uri="{BB962C8B-B14F-4D97-AF65-F5344CB8AC3E}">
        <p14:creationId xmlns:p14="http://schemas.microsoft.com/office/powerpoint/2010/main" val="4131864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13285BF1-2471-4257-A78D-0D9D3BD142D3}"/>
              </a:ext>
            </a:extLst>
          </p:cNvPr>
          <p:cNvPicPr>
            <a:picLocks noChangeAspect="1"/>
          </p:cNvPicPr>
          <p:nvPr/>
        </p:nvPicPr>
        <p:blipFill rotWithShape="1">
          <a:blip r:embed="rId3"/>
          <a:srcRect l="18426" t="39722" r="22605"/>
          <a:stretch/>
        </p:blipFill>
        <p:spPr>
          <a:xfrm>
            <a:off x="3150126" y="1188117"/>
            <a:ext cx="5847238" cy="3237548"/>
          </a:xfrm>
          <a:prstGeom prst="rect">
            <a:avLst/>
          </a:prstGeom>
        </p:spPr>
      </p:pic>
      <p:sp>
        <p:nvSpPr>
          <p:cNvPr id="2" name="Titel 1"/>
          <p:cNvSpPr>
            <a:spLocks noGrp="1"/>
          </p:cNvSpPr>
          <p:nvPr>
            <p:ph type="title"/>
          </p:nvPr>
        </p:nvSpPr>
        <p:spPr/>
        <p:txBody>
          <a:bodyPr/>
          <a:lstStyle/>
          <a:p>
            <a:r>
              <a:rPr lang="de-DE" dirty="0"/>
              <a:t>ZEITSCHRIFTENARTIKEL</a:t>
            </a:r>
          </a:p>
        </p:txBody>
      </p:sp>
      <p:sp>
        <p:nvSpPr>
          <p:cNvPr id="3" name="Inhaltsplatzhalter 2"/>
          <p:cNvSpPr>
            <a:spLocks noGrp="1"/>
          </p:cNvSpPr>
          <p:nvPr>
            <p:ph idx="1"/>
          </p:nvPr>
        </p:nvSpPr>
        <p:spPr/>
        <p:txBody>
          <a:bodyPr/>
          <a:lstStyle/>
          <a:p>
            <a:r>
              <a:rPr lang="de-DE" sz="1600" dirty="0"/>
              <a:t>Wenn Sie angemeldet</a:t>
            </a:r>
            <a:br>
              <a:rPr lang="de-DE" sz="1600" dirty="0"/>
            </a:br>
            <a:r>
              <a:rPr lang="de-DE" sz="1600" dirty="0"/>
              <a:t>sind, sehen Sie, ob </a:t>
            </a:r>
            <a:br>
              <a:rPr lang="de-DE" sz="1600" dirty="0"/>
            </a:br>
            <a:r>
              <a:rPr lang="de-DE" sz="1600" dirty="0"/>
              <a:t>eine Lizenz für eine</a:t>
            </a:r>
            <a:br>
              <a:rPr lang="de-DE" sz="1600" dirty="0"/>
            </a:br>
            <a:r>
              <a:rPr lang="de-DE" sz="1600" dirty="0"/>
              <a:t>Zeitschrift bzw.</a:t>
            </a:r>
            <a:br>
              <a:rPr lang="de-DE" sz="1600" dirty="0"/>
            </a:br>
            <a:r>
              <a:rPr lang="de-DE" sz="1600" dirty="0"/>
              <a:t>einen Artikel vorliegt</a:t>
            </a:r>
          </a:p>
          <a:p>
            <a:r>
              <a:rPr lang="de-DE" sz="1600" dirty="0"/>
              <a:t>Dann können Sie</a:t>
            </a:r>
            <a:br>
              <a:rPr lang="de-DE" sz="1600" dirty="0"/>
            </a:br>
            <a:r>
              <a:rPr lang="de-DE" sz="1600" dirty="0"/>
              <a:t>direkt über den Link </a:t>
            </a:r>
            <a:br>
              <a:rPr lang="de-DE" sz="1600" dirty="0"/>
            </a:br>
            <a:r>
              <a:rPr lang="de-DE" sz="1600" dirty="0"/>
              <a:t>oder den DOI auf den</a:t>
            </a:r>
            <a:br>
              <a:rPr lang="de-DE" sz="1600" dirty="0"/>
            </a:br>
            <a:r>
              <a:rPr lang="de-DE" sz="1600" dirty="0"/>
              <a:t>Artikel zugreifen</a:t>
            </a:r>
          </a:p>
        </p:txBody>
      </p:sp>
      <p:sp>
        <p:nvSpPr>
          <p:cNvPr id="6" name="Foliennummernplatzhalter 5"/>
          <p:cNvSpPr>
            <a:spLocks noGrp="1"/>
          </p:cNvSpPr>
          <p:nvPr>
            <p:ph type="sldNum" sz="quarter" idx="4"/>
          </p:nvPr>
        </p:nvSpPr>
        <p:spPr/>
        <p:txBody>
          <a:bodyPr/>
          <a:lstStyle/>
          <a:p>
            <a:pPr>
              <a:defRPr/>
            </a:pPr>
            <a:fld id="{04AD7245-8B54-4DB6-A787-2BC7C149B53C}" type="slidenum">
              <a:rPr kumimoji="0" lang="de-DE" altLang="de-DE" sz="1000" b="0" i="0" u="none" strike="noStrike" kern="1200" cap="none" spc="0" normalizeH="0" baseline="0" noProof="0" smtClean="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rPr>
              <a:pPr>
                <a:defRPr/>
              </a:pPr>
              <a:t>34</a:t>
            </a:fld>
            <a:endParaRPr kumimoji="0" lang="de-DE" altLang="de-DE" sz="1000" b="0" i="0" u="none" strike="noStrike" kern="1200" cap="none" spc="0" normalizeH="0" baseline="0" noProof="0" dirty="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7" name="Datumsplatzhalter 6"/>
          <p:cNvSpPr>
            <a:spLocks noGrp="1"/>
          </p:cNvSpPr>
          <p:nvPr>
            <p:ph type="dt" sz="half" idx="2"/>
          </p:nvPr>
        </p:nvSpPr>
        <p:spPr/>
        <p:txBody>
          <a:bodyPr/>
          <a:lstStyle/>
          <a:p>
            <a:pPr>
              <a:defRPr/>
            </a:pPr>
            <a:r>
              <a:rPr lang="de-DE" altLang="de-DE" dirty="0">
                <a:latin typeface="Open Sans" panose="020B0606030504020204" pitchFamily="34" charset="0"/>
                <a:ea typeface="Open Sans" panose="020B0606030504020204" pitchFamily="34" charset="0"/>
                <a:cs typeface="Open Sans" panose="020B0606030504020204" pitchFamily="34" charset="0"/>
              </a:rPr>
              <a:t>Universitätsbibliothek Leipzig</a:t>
            </a:r>
          </a:p>
        </p:txBody>
      </p:sp>
      <p:sp>
        <p:nvSpPr>
          <p:cNvPr id="11" name="Ellipse 10">
            <a:extLst>
              <a:ext uri="{FF2B5EF4-FFF2-40B4-BE49-F238E27FC236}">
                <a16:creationId xmlns:a16="http://schemas.microsoft.com/office/drawing/2014/main" id="{EB4B7119-03E6-45D6-AA33-1448BE64FD77}"/>
              </a:ext>
            </a:extLst>
          </p:cNvPr>
          <p:cNvSpPr/>
          <p:nvPr/>
        </p:nvSpPr>
        <p:spPr>
          <a:xfrm>
            <a:off x="7189060" y="3108019"/>
            <a:ext cx="1732689" cy="577850"/>
          </a:xfrm>
          <a:prstGeom prst="ellipse">
            <a:avLst/>
          </a:prstGeom>
          <a:noFill/>
          <a:ln w="28575">
            <a:solidFill>
              <a:srgbClr val="F7C525"/>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161375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ZEITSCHRIFTENARTIKEL</a:t>
            </a:r>
          </a:p>
        </p:txBody>
      </p:sp>
      <p:sp>
        <p:nvSpPr>
          <p:cNvPr id="3" name="Inhaltsplatzhalter 2"/>
          <p:cNvSpPr>
            <a:spLocks noGrp="1"/>
          </p:cNvSpPr>
          <p:nvPr>
            <p:ph idx="1"/>
          </p:nvPr>
        </p:nvSpPr>
        <p:spPr/>
        <p:txBody>
          <a:bodyPr/>
          <a:lstStyle/>
          <a:p>
            <a:r>
              <a:rPr lang="de-DE" sz="1600" dirty="0"/>
              <a:t>Neben elektronischen</a:t>
            </a:r>
            <a:br>
              <a:rPr lang="de-DE" sz="1600" dirty="0"/>
            </a:br>
            <a:r>
              <a:rPr lang="de-DE" sz="1600" dirty="0"/>
              <a:t>Lizenzen werden auch </a:t>
            </a:r>
            <a:br>
              <a:rPr lang="de-DE" sz="1600" dirty="0"/>
            </a:br>
            <a:r>
              <a:rPr lang="de-DE" sz="1600" dirty="0"/>
              <a:t>vorhandene Print-Bestände </a:t>
            </a:r>
            <a:br>
              <a:rPr lang="de-DE" sz="1600" dirty="0"/>
            </a:br>
            <a:r>
              <a:rPr lang="de-DE" sz="1600" dirty="0"/>
              <a:t>bei Ihrer Bibliothek</a:t>
            </a:r>
            <a:br>
              <a:rPr lang="de-DE" sz="1600" dirty="0"/>
            </a:br>
            <a:r>
              <a:rPr lang="de-DE" sz="1600" dirty="0"/>
              <a:t>abgefragt und angezeigt</a:t>
            </a:r>
          </a:p>
        </p:txBody>
      </p:sp>
      <p:sp>
        <p:nvSpPr>
          <p:cNvPr id="6" name="Foliennummernplatzhalter 5"/>
          <p:cNvSpPr>
            <a:spLocks noGrp="1"/>
          </p:cNvSpPr>
          <p:nvPr>
            <p:ph type="sldNum" sz="quarter" idx="4"/>
          </p:nvPr>
        </p:nvSpPr>
        <p:spPr/>
        <p:txBody>
          <a:bodyPr/>
          <a:lstStyle/>
          <a:p>
            <a:pPr>
              <a:defRPr/>
            </a:pPr>
            <a:fld id="{04AD7245-8B54-4DB6-A787-2BC7C149B53C}" type="slidenum">
              <a:rPr kumimoji="0" lang="de-DE" altLang="de-DE" sz="1000" b="0" i="0" u="none" strike="noStrike" kern="1200" cap="none" spc="0" normalizeH="0" baseline="0" noProof="0" smtClean="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rPr>
              <a:pPr>
                <a:defRPr/>
              </a:pPr>
              <a:t>35</a:t>
            </a:fld>
            <a:endParaRPr kumimoji="0" lang="de-DE" altLang="de-DE" sz="1000" b="0" i="0" u="none" strike="noStrike" kern="1200" cap="none" spc="0" normalizeH="0" baseline="0" noProof="0" dirty="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7" name="Datumsplatzhalter 6"/>
          <p:cNvSpPr>
            <a:spLocks noGrp="1"/>
          </p:cNvSpPr>
          <p:nvPr>
            <p:ph type="dt" sz="half" idx="2"/>
          </p:nvPr>
        </p:nvSpPr>
        <p:spPr/>
        <p:txBody>
          <a:bodyPr/>
          <a:lstStyle/>
          <a:p>
            <a:pPr>
              <a:defRPr/>
            </a:pPr>
            <a:r>
              <a:rPr lang="de-DE" altLang="de-DE" dirty="0">
                <a:latin typeface="Open Sans" panose="020B0606030504020204" pitchFamily="34" charset="0"/>
                <a:ea typeface="Open Sans" panose="020B0606030504020204" pitchFamily="34" charset="0"/>
                <a:cs typeface="Open Sans" panose="020B0606030504020204" pitchFamily="34" charset="0"/>
              </a:rPr>
              <a:t>Universitätsbibliothek Leipzig</a:t>
            </a:r>
          </a:p>
        </p:txBody>
      </p:sp>
      <p:pic>
        <p:nvPicPr>
          <p:cNvPr id="4" name="Grafik 3">
            <a:extLst>
              <a:ext uri="{FF2B5EF4-FFF2-40B4-BE49-F238E27FC236}">
                <a16:creationId xmlns:a16="http://schemas.microsoft.com/office/drawing/2014/main" id="{47FA9610-01BB-4BC8-87CC-E46E7CFB7BD1}"/>
              </a:ext>
            </a:extLst>
          </p:cNvPr>
          <p:cNvPicPr>
            <a:picLocks noChangeAspect="1"/>
          </p:cNvPicPr>
          <p:nvPr/>
        </p:nvPicPr>
        <p:blipFill rotWithShape="1">
          <a:blip r:embed="rId3"/>
          <a:srcRect l="18426" t="29176" r="22605" b="10547"/>
          <a:stretch/>
        </p:blipFill>
        <p:spPr>
          <a:xfrm>
            <a:off x="3645856" y="1078969"/>
            <a:ext cx="5392128" cy="2985559"/>
          </a:xfrm>
          <a:prstGeom prst="rect">
            <a:avLst/>
          </a:prstGeom>
        </p:spPr>
      </p:pic>
      <p:sp>
        <p:nvSpPr>
          <p:cNvPr id="9" name="Ellipse 8">
            <a:extLst>
              <a:ext uri="{FF2B5EF4-FFF2-40B4-BE49-F238E27FC236}">
                <a16:creationId xmlns:a16="http://schemas.microsoft.com/office/drawing/2014/main" id="{6A25E309-6999-4EB4-9AB6-0F18304686A5}"/>
              </a:ext>
            </a:extLst>
          </p:cNvPr>
          <p:cNvSpPr/>
          <p:nvPr/>
        </p:nvSpPr>
        <p:spPr>
          <a:xfrm>
            <a:off x="7189060" y="2549809"/>
            <a:ext cx="1732689" cy="1623732"/>
          </a:xfrm>
          <a:prstGeom prst="ellipse">
            <a:avLst/>
          </a:prstGeom>
          <a:noFill/>
          <a:ln w="28575">
            <a:solidFill>
              <a:srgbClr val="F7C525"/>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576681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A73F345A-E4B1-4E6B-920E-B7B407E4A77A}"/>
              </a:ext>
            </a:extLst>
          </p:cNvPr>
          <p:cNvPicPr>
            <a:picLocks noChangeAspect="1"/>
          </p:cNvPicPr>
          <p:nvPr/>
        </p:nvPicPr>
        <p:blipFill rotWithShape="1">
          <a:blip r:embed="rId3"/>
          <a:srcRect l="17079" t="8995" r="37865" b="12007"/>
          <a:stretch/>
        </p:blipFill>
        <p:spPr>
          <a:xfrm>
            <a:off x="3921762" y="77263"/>
            <a:ext cx="4765038" cy="4525429"/>
          </a:xfrm>
          <a:prstGeom prst="rect">
            <a:avLst/>
          </a:prstGeom>
        </p:spPr>
      </p:pic>
      <p:sp>
        <p:nvSpPr>
          <p:cNvPr id="2" name="Titel 1"/>
          <p:cNvSpPr>
            <a:spLocks noGrp="1"/>
          </p:cNvSpPr>
          <p:nvPr>
            <p:ph type="title"/>
          </p:nvPr>
        </p:nvSpPr>
        <p:spPr/>
        <p:txBody>
          <a:bodyPr/>
          <a:lstStyle/>
          <a:p>
            <a:r>
              <a:rPr lang="de-DE" dirty="0"/>
              <a:t>Print-NEUERSCHEINUNGEN</a:t>
            </a:r>
          </a:p>
        </p:txBody>
      </p:sp>
      <p:sp>
        <p:nvSpPr>
          <p:cNvPr id="6" name="Foliennummernplatzhalter 5"/>
          <p:cNvSpPr>
            <a:spLocks noGrp="1"/>
          </p:cNvSpPr>
          <p:nvPr>
            <p:ph type="sldNum" sz="quarter" idx="4"/>
          </p:nvPr>
        </p:nvSpPr>
        <p:spPr/>
        <p:txBody>
          <a:bodyPr/>
          <a:lstStyle/>
          <a:p>
            <a:pPr>
              <a:defRPr/>
            </a:pPr>
            <a:fld id="{04AD7245-8B54-4DB6-A787-2BC7C149B53C}" type="slidenum">
              <a:rPr kumimoji="0" lang="de-DE" altLang="de-DE" sz="1000" b="0" i="0" u="none" strike="noStrike" kern="1200" cap="none" spc="0" normalizeH="0" baseline="0" noProof="0" smtClean="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rPr>
              <a:pPr>
                <a:defRPr/>
              </a:pPr>
              <a:t>36</a:t>
            </a:fld>
            <a:endParaRPr kumimoji="0" lang="de-DE" altLang="de-DE" sz="1000" b="0" i="0" u="none" strike="noStrike" kern="1200" cap="none" spc="0" normalizeH="0" baseline="0" noProof="0" dirty="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7" name="Datumsplatzhalter 6"/>
          <p:cNvSpPr>
            <a:spLocks noGrp="1"/>
          </p:cNvSpPr>
          <p:nvPr>
            <p:ph type="dt" sz="half" idx="2"/>
          </p:nvPr>
        </p:nvSpPr>
        <p:spPr/>
        <p:txBody>
          <a:bodyPr/>
          <a:lstStyle/>
          <a:p>
            <a:pPr>
              <a:defRPr/>
            </a:pPr>
            <a:r>
              <a:rPr lang="de-DE" altLang="de-DE" dirty="0">
                <a:latin typeface="Open Sans" panose="020B0606030504020204" pitchFamily="34" charset="0"/>
                <a:ea typeface="Open Sans" panose="020B0606030504020204" pitchFamily="34" charset="0"/>
                <a:cs typeface="Open Sans" panose="020B0606030504020204" pitchFamily="34" charset="0"/>
              </a:rPr>
              <a:t>Universitätsbibliothek Leipzig</a:t>
            </a:r>
          </a:p>
        </p:txBody>
      </p:sp>
      <p:sp>
        <p:nvSpPr>
          <p:cNvPr id="12" name="Inhaltsplatzhalter 11"/>
          <p:cNvSpPr>
            <a:spLocks noGrp="1"/>
          </p:cNvSpPr>
          <p:nvPr>
            <p:ph idx="1"/>
          </p:nvPr>
        </p:nvSpPr>
        <p:spPr/>
        <p:txBody>
          <a:bodyPr/>
          <a:lstStyle/>
          <a:p>
            <a:r>
              <a:rPr lang="de-DE" sz="1600" dirty="0"/>
              <a:t>Neuerscheinungen werden</a:t>
            </a:r>
            <a:br>
              <a:rPr lang="de-DE" sz="1600" dirty="0"/>
            </a:br>
            <a:r>
              <a:rPr lang="de-DE" sz="1600" dirty="0"/>
              <a:t>bei Suchergebnissen direkt</a:t>
            </a:r>
            <a:br>
              <a:rPr lang="de-DE" sz="1600" dirty="0"/>
            </a:br>
            <a:r>
              <a:rPr lang="de-DE" sz="1600" dirty="0"/>
              <a:t>angezeigt und besonders</a:t>
            </a:r>
            <a:br>
              <a:rPr lang="de-DE" sz="1600" dirty="0"/>
            </a:br>
            <a:r>
              <a:rPr lang="de-DE" sz="1600" dirty="0"/>
              <a:t>gekennzeichnet</a:t>
            </a:r>
          </a:p>
          <a:p>
            <a:r>
              <a:rPr lang="de-DE" sz="1600" dirty="0"/>
              <a:t>Diese Bücher sind jedoch immer</a:t>
            </a:r>
            <a:br>
              <a:rPr lang="de-DE" sz="1600" dirty="0"/>
            </a:br>
            <a:r>
              <a:rPr lang="de-DE" sz="1600" dirty="0"/>
              <a:t>Print-Bücher und keine E-Books!</a:t>
            </a:r>
          </a:p>
        </p:txBody>
      </p:sp>
      <p:sp>
        <p:nvSpPr>
          <p:cNvPr id="11" name="Ellipse 10">
            <a:extLst>
              <a:ext uri="{FF2B5EF4-FFF2-40B4-BE49-F238E27FC236}">
                <a16:creationId xmlns:a16="http://schemas.microsoft.com/office/drawing/2014/main" id="{383E8B56-4D77-4C72-B371-AADE7F6B44B4}"/>
              </a:ext>
            </a:extLst>
          </p:cNvPr>
          <p:cNvSpPr/>
          <p:nvPr/>
        </p:nvSpPr>
        <p:spPr>
          <a:xfrm>
            <a:off x="5222239" y="1590165"/>
            <a:ext cx="1106208" cy="393929"/>
          </a:xfrm>
          <a:prstGeom prst="ellipse">
            <a:avLst/>
          </a:prstGeom>
          <a:noFill/>
          <a:ln w="28575">
            <a:solidFill>
              <a:srgbClr val="F7C525"/>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Ellipse 12">
            <a:extLst>
              <a:ext uri="{FF2B5EF4-FFF2-40B4-BE49-F238E27FC236}">
                <a16:creationId xmlns:a16="http://schemas.microsoft.com/office/drawing/2014/main" id="{53D2B4BB-58B1-4860-8B4F-332A7D4920D7}"/>
              </a:ext>
            </a:extLst>
          </p:cNvPr>
          <p:cNvSpPr/>
          <p:nvPr/>
        </p:nvSpPr>
        <p:spPr>
          <a:xfrm>
            <a:off x="5222239" y="2912948"/>
            <a:ext cx="1106208" cy="393929"/>
          </a:xfrm>
          <a:prstGeom prst="ellipse">
            <a:avLst/>
          </a:prstGeom>
          <a:noFill/>
          <a:ln w="28575">
            <a:solidFill>
              <a:srgbClr val="F7C525"/>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660870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Print-Neuerscheinungen</a:t>
            </a:r>
          </a:p>
        </p:txBody>
      </p:sp>
      <p:sp>
        <p:nvSpPr>
          <p:cNvPr id="3" name="Inhaltsplatzhalter 2"/>
          <p:cNvSpPr>
            <a:spLocks noGrp="1"/>
          </p:cNvSpPr>
          <p:nvPr>
            <p:ph idx="1"/>
          </p:nvPr>
        </p:nvSpPr>
        <p:spPr/>
        <p:txBody>
          <a:bodyPr/>
          <a:lstStyle/>
          <a:p>
            <a:r>
              <a:rPr lang="de-DE" sz="1600" dirty="0"/>
              <a:t>Sie können alle diese Titel</a:t>
            </a:r>
            <a:br>
              <a:rPr lang="de-DE" sz="1600" dirty="0"/>
            </a:br>
            <a:r>
              <a:rPr lang="de-DE" sz="1600" dirty="0"/>
              <a:t>kostenfrei zur Leihe bestellen</a:t>
            </a:r>
          </a:p>
          <a:p>
            <a:r>
              <a:rPr lang="de-DE" sz="1600" dirty="0"/>
              <a:t>Das Buch wird direkt an Ihre</a:t>
            </a:r>
            <a:br>
              <a:rPr lang="de-DE" sz="1600" dirty="0"/>
            </a:br>
            <a:r>
              <a:rPr lang="de-DE" sz="1600" dirty="0"/>
              <a:t>im Konto hinterlegte</a:t>
            </a:r>
            <a:br>
              <a:rPr lang="de-DE" sz="1600" dirty="0"/>
            </a:br>
            <a:r>
              <a:rPr lang="de-DE" sz="1600" dirty="0"/>
              <a:t>Lieferadresse versandt und </a:t>
            </a:r>
            <a:br>
              <a:rPr lang="de-DE" sz="1600" dirty="0"/>
            </a:br>
            <a:r>
              <a:rPr lang="de-DE" sz="1600" dirty="0"/>
              <a:t>kann für 30 Tage genutzt </a:t>
            </a:r>
            <a:br>
              <a:rPr lang="de-DE" sz="1600" dirty="0"/>
            </a:br>
            <a:r>
              <a:rPr lang="de-DE" sz="1600" dirty="0"/>
              <a:t>werden</a:t>
            </a:r>
          </a:p>
          <a:p>
            <a:r>
              <a:rPr lang="de-DE" sz="1600" dirty="0"/>
              <a:t>Anschließend müssen Sie es </a:t>
            </a:r>
            <a:br>
              <a:rPr lang="de-DE" sz="1600" dirty="0"/>
            </a:br>
            <a:r>
              <a:rPr lang="de-DE" sz="1600" dirty="0"/>
              <a:t>auf eigene Kosten an die UB </a:t>
            </a:r>
            <a:br>
              <a:rPr lang="de-DE" sz="1600" dirty="0"/>
            </a:br>
            <a:r>
              <a:rPr lang="de-DE" sz="1600" dirty="0"/>
              <a:t>Leipzig zurücksenden</a:t>
            </a:r>
          </a:p>
        </p:txBody>
      </p:sp>
      <p:sp>
        <p:nvSpPr>
          <p:cNvPr id="6" name="Foliennummernplatzhalter 5"/>
          <p:cNvSpPr>
            <a:spLocks noGrp="1"/>
          </p:cNvSpPr>
          <p:nvPr>
            <p:ph type="sldNum" sz="quarter" idx="4"/>
          </p:nvPr>
        </p:nvSpPr>
        <p:spPr/>
        <p:txBody>
          <a:bodyPr/>
          <a:lstStyle/>
          <a:p>
            <a:pPr>
              <a:defRPr/>
            </a:pPr>
            <a:fld id="{04AD7245-8B54-4DB6-A787-2BC7C149B53C}" type="slidenum">
              <a:rPr kumimoji="0" lang="de-DE" altLang="de-DE" sz="1000" b="0" i="0" u="none" strike="noStrike" kern="1200" cap="none" spc="0" normalizeH="0" baseline="0" noProof="0" smtClean="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rPr>
              <a:pPr>
                <a:defRPr/>
              </a:pPr>
              <a:t>37</a:t>
            </a:fld>
            <a:endParaRPr kumimoji="0" lang="de-DE" altLang="de-DE" sz="1000" b="0" i="0" u="none" strike="noStrike" kern="1200" cap="none" spc="0" normalizeH="0" baseline="0" noProof="0" dirty="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7" name="Datumsplatzhalter 6"/>
          <p:cNvSpPr>
            <a:spLocks noGrp="1"/>
          </p:cNvSpPr>
          <p:nvPr>
            <p:ph type="dt" sz="half" idx="2"/>
          </p:nvPr>
        </p:nvSpPr>
        <p:spPr/>
        <p:txBody>
          <a:bodyPr/>
          <a:lstStyle/>
          <a:p>
            <a:pPr>
              <a:defRPr/>
            </a:pPr>
            <a:r>
              <a:rPr lang="de-DE" altLang="de-DE" dirty="0">
                <a:latin typeface="Open Sans" panose="020B0606030504020204" pitchFamily="34" charset="0"/>
                <a:ea typeface="Open Sans" panose="020B0606030504020204" pitchFamily="34" charset="0"/>
                <a:cs typeface="Open Sans" panose="020B0606030504020204" pitchFamily="34" charset="0"/>
              </a:rPr>
              <a:t>Universitätsbibliothek Leipzig</a:t>
            </a:r>
          </a:p>
        </p:txBody>
      </p:sp>
      <p:pic>
        <p:nvPicPr>
          <p:cNvPr id="4" name="Grafik 3">
            <a:extLst>
              <a:ext uri="{FF2B5EF4-FFF2-40B4-BE49-F238E27FC236}">
                <a16:creationId xmlns:a16="http://schemas.microsoft.com/office/drawing/2014/main" id="{5DB4B67D-95FA-490F-8F79-5E57B7BED4BC}"/>
              </a:ext>
            </a:extLst>
          </p:cNvPr>
          <p:cNvPicPr>
            <a:picLocks noChangeAspect="1"/>
          </p:cNvPicPr>
          <p:nvPr/>
        </p:nvPicPr>
        <p:blipFill rotWithShape="1">
          <a:blip r:embed="rId3"/>
          <a:srcRect l="18427" t="28437" r="22272" b="13478"/>
          <a:stretch/>
        </p:blipFill>
        <p:spPr>
          <a:xfrm>
            <a:off x="3721484" y="232932"/>
            <a:ext cx="5422516" cy="2876981"/>
          </a:xfrm>
          <a:prstGeom prst="rect">
            <a:avLst/>
          </a:prstGeom>
        </p:spPr>
      </p:pic>
    </p:spTree>
    <p:extLst>
      <p:ext uri="{BB962C8B-B14F-4D97-AF65-F5344CB8AC3E}">
        <p14:creationId xmlns:p14="http://schemas.microsoft.com/office/powerpoint/2010/main" val="34760499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4730CE70-FB02-4BE5-AFB6-5FD14E9479BE}"/>
              </a:ext>
            </a:extLst>
          </p:cNvPr>
          <p:cNvPicPr>
            <a:picLocks noChangeAspect="1"/>
          </p:cNvPicPr>
          <p:nvPr/>
        </p:nvPicPr>
        <p:blipFill rotWithShape="1">
          <a:blip r:embed="rId3"/>
          <a:srcRect l="18426" t="19551" r="22823"/>
          <a:stretch/>
        </p:blipFill>
        <p:spPr>
          <a:xfrm>
            <a:off x="3694972" y="272138"/>
            <a:ext cx="5372239" cy="3984626"/>
          </a:xfrm>
          <a:prstGeom prst="rect">
            <a:avLst/>
          </a:prstGeom>
        </p:spPr>
      </p:pic>
      <p:sp>
        <p:nvSpPr>
          <p:cNvPr id="2" name="Titel 1"/>
          <p:cNvSpPr>
            <a:spLocks noGrp="1"/>
          </p:cNvSpPr>
          <p:nvPr>
            <p:ph type="title"/>
          </p:nvPr>
        </p:nvSpPr>
        <p:spPr/>
        <p:txBody>
          <a:bodyPr/>
          <a:lstStyle/>
          <a:p>
            <a:r>
              <a:rPr lang="de-DE" dirty="0"/>
              <a:t>MEDIATHEKs-INHALTE</a:t>
            </a:r>
          </a:p>
        </p:txBody>
      </p:sp>
      <p:sp>
        <p:nvSpPr>
          <p:cNvPr id="3" name="Inhaltsplatzhalter 2"/>
          <p:cNvSpPr>
            <a:spLocks noGrp="1"/>
          </p:cNvSpPr>
          <p:nvPr>
            <p:ph idx="1"/>
          </p:nvPr>
        </p:nvSpPr>
        <p:spPr/>
        <p:txBody>
          <a:bodyPr/>
          <a:lstStyle/>
          <a:p>
            <a:r>
              <a:rPr lang="de-DE" sz="1600" dirty="0"/>
              <a:t>Das Angebot der öffentlich-</a:t>
            </a:r>
            <a:br>
              <a:rPr lang="de-DE" sz="1600" dirty="0"/>
            </a:br>
            <a:r>
              <a:rPr lang="de-DE" sz="1600" dirty="0"/>
              <a:t>rechtlichen Mediatheken</a:t>
            </a:r>
            <a:br>
              <a:rPr lang="de-DE" sz="1600" dirty="0"/>
            </a:br>
            <a:r>
              <a:rPr lang="de-DE" sz="1600" dirty="0"/>
              <a:t>(ARD, ZDF, arte, 3sat, SWR, </a:t>
            </a:r>
            <a:br>
              <a:rPr lang="de-DE" sz="1600" dirty="0"/>
            </a:br>
            <a:r>
              <a:rPr lang="de-DE" sz="1600" dirty="0"/>
              <a:t>BR, MDR, NDR, WDR, </a:t>
            </a:r>
            <a:r>
              <a:rPr lang="de-DE" sz="1600" dirty="0" err="1"/>
              <a:t>hr</a:t>
            </a:r>
            <a:r>
              <a:rPr lang="de-DE" sz="1600" dirty="0"/>
              <a:t>, </a:t>
            </a:r>
            <a:br>
              <a:rPr lang="de-DE" sz="1600" dirty="0"/>
            </a:br>
            <a:r>
              <a:rPr lang="de-DE" sz="1600" dirty="0"/>
              <a:t>RBB, ORF, SRF) ist auch über</a:t>
            </a:r>
            <a:br>
              <a:rPr lang="de-DE" sz="1600" dirty="0"/>
            </a:br>
            <a:r>
              <a:rPr lang="de-DE" sz="1600" dirty="0" err="1"/>
              <a:t>adlr.link</a:t>
            </a:r>
            <a:r>
              <a:rPr lang="de-DE" sz="1600" dirty="0"/>
              <a:t> recherchierbar </a:t>
            </a:r>
          </a:p>
          <a:p>
            <a:r>
              <a:rPr lang="de-DE" sz="1600" dirty="0"/>
              <a:t>Videos stehen zum Streamen </a:t>
            </a:r>
            <a:br>
              <a:rPr lang="de-DE" sz="1600" dirty="0"/>
            </a:br>
            <a:r>
              <a:rPr lang="de-DE" sz="1600" dirty="0"/>
              <a:t>und zum Download </a:t>
            </a:r>
            <a:br>
              <a:rPr lang="de-DE" sz="1600" dirty="0"/>
            </a:br>
            <a:r>
              <a:rPr lang="de-DE" sz="1600" dirty="0"/>
              <a:t>zur Verfügung </a:t>
            </a:r>
          </a:p>
        </p:txBody>
      </p:sp>
      <p:sp>
        <p:nvSpPr>
          <p:cNvPr id="6" name="Foliennummernplatzhalter 5"/>
          <p:cNvSpPr>
            <a:spLocks noGrp="1"/>
          </p:cNvSpPr>
          <p:nvPr>
            <p:ph type="sldNum" sz="quarter" idx="4"/>
          </p:nvPr>
        </p:nvSpPr>
        <p:spPr/>
        <p:txBody>
          <a:bodyPr/>
          <a:lstStyle/>
          <a:p>
            <a:pPr>
              <a:defRPr/>
            </a:pPr>
            <a:fld id="{04AD7245-8B54-4DB6-A787-2BC7C149B53C}" type="slidenum">
              <a:rPr kumimoji="0" lang="de-DE" altLang="de-DE" sz="1000" b="0" i="0" u="none" strike="noStrike" kern="1200" cap="none" spc="0" normalizeH="0" baseline="0" noProof="0" smtClean="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rPr>
              <a:pPr>
                <a:defRPr/>
              </a:pPr>
              <a:t>38</a:t>
            </a:fld>
            <a:endParaRPr kumimoji="0" lang="de-DE" altLang="de-DE" sz="1000" b="0" i="0" u="none" strike="noStrike" kern="1200" cap="none" spc="0" normalizeH="0" baseline="0" noProof="0" dirty="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7" name="Datumsplatzhalter 6"/>
          <p:cNvSpPr>
            <a:spLocks noGrp="1"/>
          </p:cNvSpPr>
          <p:nvPr>
            <p:ph type="dt" sz="half" idx="2"/>
          </p:nvPr>
        </p:nvSpPr>
        <p:spPr/>
        <p:txBody>
          <a:bodyPr/>
          <a:lstStyle/>
          <a:p>
            <a:pPr>
              <a:defRPr/>
            </a:pPr>
            <a:r>
              <a:rPr lang="de-DE" altLang="de-DE" dirty="0">
                <a:latin typeface="Open Sans" panose="020B0606030504020204" pitchFamily="34" charset="0"/>
                <a:ea typeface="Open Sans" panose="020B0606030504020204" pitchFamily="34" charset="0"/>
                <a:cs typeface="Open Sans" panose="020B0606030504020204" pitchFamily="34" charset="0"/>
              </a:rPr>
              <a:t>Universitätsbibliothek Leipzig</a:t>
            </a:r>
          </a:p>
        </p:txBody>
      </p:sp>
      <p:sp>
        <p:nvSpPr>
          <p:cNvPr id="13" name="Ellipse 12">
            <a:extLst>
              <a:ext uri="{FF2B5EF4-FFF2-40B4-BE49-F238E27FC236}">
                <a16:creationId xmlns:a16="http://schemas.microsoft.com/office/drawing/2014/main" id="{BF1EAB52-0EFA-49B8-A32C-4C835EBEFFCA}"/>
              </a:ext>
            </a:extLst>
          </p:cNvPr>
          <p:cNvSpPr/>
          <p:nvPr/>
        </p:nvSpPr>
        <p:spPr>
          <a:xfrm>
            <a:off x="7337362" y="516097"/>
            <a:ext cx="1806638" cy="1134632"/>
          </a:xfrm>
          <a:prstGeom prst="ellipse">
            <a:avLst/>
          </a:prstGeom>
          <a:noFill/>
          <a:ln w="28575">
            <a:solidFill>
              <a:srgbClr val="F7C525"/>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873714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FACHSPEZIFISCHE </a:t>
            </a:r>
            <a:br>
              <a:rPr lang="de-DE" dirty="0"/>
            </a:br>
            <a:r>
              <a:rPr lang="de-DE" dirty="0"/>
              <a:t>DATENBANKEN</a:t>
            </a:r>
          </a:p>
        </p:txBody>
      </p:sp>
      <p:sp>
        <p:nvSpPr>
          <p:cNvPr id="3" name="Inhaltsplatzhalter 2"/>
          <p:cNvSpPr>
            <a:spLocks noGrp="1"/>
          </p:cNvSpPr>
          <p:nvPr>
            <p:ph idx="1"/>
          </p:nvPr>
        </p:nvSpPr>
        <p:spPr/>
        <p:txBody>
          <a:bodyPr/>
          <a:lstStyle/>
          <a:p>
            <a:r>
              <a:rPr lang="de-DE" sz="1600" dirty="0"/>
              <a:t>Datenbanken, die frei </a:t>
            </a:r>
            <a:br>
              <a:rPr lang="de-DE" sz="1600" dirty="0"/>
            </a:br>
            <a:r>
              <a:rPr lang="de-DE" sz="1600" dirty="0"/>
              <a:t>im Web zugänglich sind </a:t>
            </a:r>
            <a:br>
              <a:rPr lang="de-DE" sz="1600" dirty="0"/>
            </a:br>
            <a:r>
              <a:rPr lang="de-DE" sz="1600" dirty="0"/>
              <a:t>sowie von Ihrer </a:t>
            </a:r>
            <a:br>
              <a:rPr lang="de-DE" sz="1600" dirty="0"/>
            </a:br>
            <a:r>
              <a:rPr lang="de-DE" sz="1600" dirty="0"/>
              <a:t>Heimatbibliothek </a:t>
            </a:r>
            <a:br>
              <a:rPr lang="de-DE" sz="1600" dirty="0"/>
            </a:br>
            <a:r>
              <a:rPr lang="de-DE" sz="1600" dirty="0"/>
              <a:t>lizenzierte Datenbanken </a:t>
            </a:r>
            <a:br>
              <a:rPr lang="de-DE" sz="1600" dirty="0"/>
            </a:br>
            <a:r>
              <a:rPr lang="de-DE" sz="1600" dirty="0"/>
              <a:t>können Sie sich auf der </a:t>
            </a:r>
            <a:br>
              <a:rPr lang="de-DE" sz="1600" dirty="0"/>
            </a:br>
            <a:r>
              <a:rPr lang="de-DE" sz="1600" dirty="0"/>
              <a:t>Seite „Datenbanken“ </a:t>
            </a:r>
            <a:br>
              <a:rPr lang="de-DE" sz="1600" dirty="0"/>
            </a:br>
            <a:r>
              <a:rPr lang="de-DE" sz="1600" dirty="0"/>
              <a:t>anzeigen lassen</a:t>
            </a:r>
          </a:p>
          <a:p>
            <a:r>
              <a:rPr lang="de-DE" sz="1600" dirty="0"/>
              <a:t>Hier haben Sie auch</a:t>
            </a:r>
            <a:br>
              <a:rPr lang="de-DE" sz="1600" dirty="0"/>
            </a:br>
            <a:r>
              <a:rPr lang="de-DE" sz="1600" dirty="0"/>
              <a:t>sofort Zugang zu diesen</a:t>
            </a:r>
            <a:br>
              <a:rPr lang="de-DE" sz="1600" dirty="0"/>
            </a:br>
            <a:r>
              <a:rPr lang="de-DE" sz="1600" dirty="0"/>
              <a:t>Datenbanken</a:t>
            </a:r>
          </a:p>
        </p:txBody>
      </p:sp>
      <p:sp>
        <p:nvSpPr>
          <p:cNvPr id="6" name="Foliennummernplatzhalter 5"/>
          <p:cNvSpPr>
            <a:spLocks noGrp="1"/>
          </p:cNvSpPr>
          <p:nvPr>
            <p:ph type="sldNum" sz="quarter" idx="4"/>
          </p:nvPr>
        </p:nvSpPr>
        <p:spPr/>
        <p:txBody>
          <a:bodyPr/>
          <a:lstStyle/>
          <a:p>
            <a:pPr>
              <a:defRPr/>
            </a:pPr>
            <a:fld id="{04AD7245-8B54-4DB6-A787-2BC7C149B53C}" type="slidenum">
              <a:rPr kumimoji="0" lang="de-DE" altLang="de-DE" sz="1000" b="0" i="0" u="none" strike="noStrike" kern="1200" cap="none" spc="0" normalizeH="0" baseline="0" noProof="0" smtClean="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rPr>
              <a:pPr>
                <a:defRPr/>
              </a:pPr>
              <a:t>39</a:t>
            </a:fld>
            <a:endParaRPr kumimoji="0" lang="de-DE" altLang="de-DE" sz="1000" b="0" i="0" u="none" strike="noStrike" kern="1200" cap="none" spc="0" normalizeH="0" baseline="0" noProof="0" dirty="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7" name="Datumsplatzhalter 6"/>
          <p:cNvSpPr>
            <a:spLocks noGrp="1"/>
          </p:cNvSpPr>
          <p:nvPr>
            <p:ph type="dt" sz="half" idx="2"/>
          </p:nvPr>
        </p:nvSpPr>
        <p:spPr/>
        <p:txBody>
          <a:bodyPr/>
          <a:lstStyle/>
          <a:p>
            <a:pPr>
              <a:defRPr/>
            </a:pPr>
            <a:r>
              <a:rPr lang="de-DE" altLang="de-DE" dirty="0">
                <a:latin typeface="Open Sans" panose="020B0606030504020204" pitchFamily="34" charset="0"/>
                <a:ea typeface="Open Sans" panose="020B0606030504020204" pitchFamily="34" charset="0"/>
                <a:cs typeface="Open Sans" panose="020B0606030504020204" pitchFamily="34" charset="0"/>
              </a:rPr>
              <a:t>Universitätsbibliothek Leipzig</a:t>
            </a:r>
          </a:p>
        </p:txBody>
      </p:sp>
      <p:pic>
        <p:nvPicPr>
          <p:cNvPr id="5" name="Grafik 4">
            <a:extLst>
              <a:ext uri="{FF2B5EF4-FFF2-40B4-BE49-F238E27FC236}">
                <a16:creationId xmlns:a16="http://schemas.microsoft.com/office/drawing/2014/main" id="{6CA29DAD-0DDD-47DC-9111-F538EA912AE5}"/>
              </a:ext>
            </a:extLst>
          </p:cNvPr>
          <p:cNvPicPr>
            <a:picLocks noChangeAspect="1"/>
          </p:cNvPicPr>
          <p:nvPr/>
        </p:nvPicPr>
        <p:blipFill rotWithShape="1">
          <a:blip r:embed="rId3"/>
          <a:srcRect l="17191" t="18682" r="38876"/>
          <a:stretch/>
        </p:blipFill>
        <p:spPr>
          <a:xfrm>
            <a:off x="3211016" y="308225"/>
            <a:ext cx="4017196" cy="4027683"/>
          </a:xfrm>
          <a:prstGeom prst="rect">
            <a:avLst/>
          </a:prstGeom>
        </p:spPr>
      </p:pic>
      <p:pic>
        <p:nvPicPr>
          <p:cNvPr id="9" name="Grafik 8">
            <a:extLst>
              <a:ext uri="{FF2B5EF4-FFF2-40B4-BE49-F238E27FC236}">
                <a16:creationId xmlns:a16="http://schemas.microsoft.com/office/drawing/2014/main" id="{AEE6C66F-F42D-48AD-A2B3-5BE742849C64}"/>
              </a:ext>
            </a:extLst>
          </p:cNvPr>
          <p:cNvPicPr>
            <a:picLocks noChangeAspect="1"/>
          </p:cNvPicPr>
          <p:nvPr/>
        </p:nvPicPr>
        <p:blipFill rotWithShape="1">
          <a:blip r:embed="rId4"/>
          <a:srcRect l="65843" t="30727" r="17976" b="6712"/>
          <a:stretch/>
        </p:blipFill>
        <p:spPr>
          <a:xfrm>
            <a:off x="7048072" y="736985"/>
            <a:ext cx="1890445" cy="3959203"/>
          </a:xfrm>
          <a:prstGeom prst="rect">
            <a:avLst/>
          </a:prstGeom>
        </p:spPr>
      </p:pic>
      <p:sp>
        <p:nvSpPr>
          <p:cNvPr id="12" name="Ellipse 11"/>
          <p:cNvSpPr/>
          <p:nvPr/>
        </p:nvSpPr>
        <p:spPr>
          <a:xfrm>
            <a:off x="6920488" y="2722652"/>
            <a:ext cx="2018029" cy="606174"/>
          </a:xfrm>
          <a:prstGeom prst="ellipse">
            <a:avLst/>
          </a:prstGeom>
          <a:noFill/>
          <a:ln w="28575">
            <a:solidFill>
              <a:srgbClr val="F7C525"/>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7046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E2F271DE-BAF8-4620-94B0-30369438D71A}"/>
              </a:ext>
            </a:extLst>
          </p:cNvPr>
          <p:cNvPicPr>
            <a:picLocks noChangeAspect="1"/>
          </p:cNvPicPr>
          <p:nvPr/>
        </p:nvPicPr>
        <p:blipFill rotWithShape="1">
          <a:blip r:embed="rId3"/>
          <a:srcRect r="1065"/>
          <a:stretch/>
        </p:blipFill>
        <p:spPr>
          <a:xfrm>
            <a:off x="0" y="0"/>
            <a:ext cx="9216044" cy="5239820"/>
          </a:xfrm>
          <a:prstGeom prst="rect">
            <a:avLst/>
          </a:prstGeom>
        </p:spPr>
      </p:pic>
      <p:sp>
        <p:nvSpPr>
          <p:cNvPr id="7" name="Bildplatzhalter 6">
            <a:extLst>
              <a:ext uri="{FF2B5EF4-FFF2-40B4-BE49-F238E27FC236}">
                <a16:creationId xmlns:a16="http://schemas.microsoft.com/office/drawing/2014/main" id="{F36D2D78-1FA7-49B3-B697-D3220DBFCBD8}"/>
              </a:ext>
            </a:extLst>
          </p:cNvPr>
          <p:cNvSpPr>
            <a:spLocks noGrp="1"/>
          </p:cNvSpPr>
          <p:nvPr>
            <p:ph type="pic" sz="quarter" idx="15"/>
          </p:nvPr>
        </p:nvSpPr>
        <p:spPr/>
      </p:sp>
    </p:spTree>
    <p:extLst>
      <p:ext uri="{BB962C8B-B14F-4D97-AF65-F5344CB8AC3E}">
        <p14:creationId xmlns:p14="http://schemas.microsoft.com/office/powerpoint/2010/main" val="33625783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DATENBANKEN </a:t>
            </a:r>
            <a:br>
              <a:rPr lang="de-DE" dirty="0"/>
            </a:br>
            <a:r>
              <a:rPr lang="de-DE" dirty="0"/>
              <a:t>MIT ADLR.LINK-LIZENZ</a:t>
            </a:r>
          </a:p>
        </p:txBody>
      </p:sp>
      <p:sp>
        <p:nvSpPr>
          <p:cNvPr id="3" name="Inhaltsplatzhalter 2"/>
          <p:cNvSpPr>
            <a:spLocks noGrp="1"/>
          </p:cNvSpPr>
          <p:nvPr>
            <p:ph idx="1"/>
          </p:nvPr>
        </p:nvSpPr>
        <p:spPr/>
        <p:txBody>
          <a:bodyPr/>
          <a:lstStyle/>
          <a:p>
            <a:r>
              <a:rPr lang="de-DE" sz="1600" dirty="0"/>
              <a:t>Auf derselben Seite finden Sie auch die</a:t>
            </a:r>
            <a:br>
              <a:rPr lang="de-DE" sz="1600" dirty="0"/>
            </a:br>
            <a:r>
              <a:rPr lang="de-DE" sz="1600" dirty="0"/>
              <a:t>Zugänge für externe Datenbanken mit </a:t>
            </a:r>
            <a:br>
              <a:rPr lang="de-DE" sz="1600" dirty="0"/>
            </a:br>
            <a:r>
              <a:rPr lang="de-DE" sz="1600" dirty="0"/>
              <a:t>einer FID-Lizenz, </a:t>
            </a:r>
            <a:r>
              <a:rPr lang="de-DE" sz="1600" b="1" dirty="0"/>
              <a:t>wenn Sie zu einer </a:t>
            </a:r>
            <a:br>
              <a:rPr lang="de-DE" sz="1600" b="1" dirty="0"/>
            </a:br>
            <a:r>
              <a:rPr lang="de-DE" sz="1600" b="1" dirty="0"/>
              <a:t>berechtigten </a:t>
            </a:r>
            <a:r>
              <a:rPr lang="de-DE" sz="1600" b="1" dirty="0" err="1"/>
              <a:t>Nutzer:innengruppe</a:t>
            </a:r>
            <a:r>
              <a:rPr lang="de-DE" sz="1600" b="1" dirty="0"/>
              <a:t> </a:t>
            </a:r>
            <a:br>
              <a:rPr lang="de-DE" sz="1600" b="1" dirty="0"/>
            </a:br>
            <a:r>
              <a:rPr lang="de-DE" sz="1600" b="1" dirty="0"/>
              <a:t>gehören</a:t>
            </a:r>
          </a:p>
          <a:p>
            <a:r>
              <a:rPr lang="de-DE" sz="1600" dirty="0"/>
              <a:t>Beispiel: Nutzung von externen </a:t>
            </a:r>
            <a:br>
              <a:rPr lang="de-DE" sz="1600" dirty="0"/>
            </a:br>
            <a:r>
              <a:rPr lang="de-DE" sz="1600" dirty="0"/>
              <a:t>Zeitungsarchiven (z. B. Frankfurter </a:t>
            </a:r>
            <a:br>
              <a:rPr lang="de-DE" sz="1600" dirty="0"/>
            </a:br>
            <a:r>
              <a:rPr lang="de-DE" sz="1600" dirty="0"/>
              <a:t>Allgemeine Zeitung, Süddeutsche </a:t>
            </a:r>
            <a:br>
              <a:rPr lang="de-DE" sz="1600" dirty="0"/>
            </a:br>
            <a:r>
              <a:rPr lang="de-DE" sz="1600" dirty="0"/>
              <a:t>Zeitung, BILD, DIE ZEIT, Der Spiegel, </a:t>
            </a:r>
            <a:br>
              <a:rPr lang="de-DE" sz="1600" dirty="0"/>
            </a:br>
            <a:r>
              <a:rPr lang="de-DE" sz="1600" dirty="0"/>
              <a:t>Focus, Stern)</a:t>
            </a:r>
          </a:p>
        </p:txBody>
      </p:sp>
      <p:sp>
        <p:nvSpPr>
          <p:cNvPr id="6" name="Foliennummernplatzhalter 5"/>
          <p:cNvSpPr>
            <a:spLocks noGrp="1"/>
          </p:cNvSpPr>
          <p:nvPr>
            <p:ph type="sldNum" sz="quarter" idx="4"/>
          </p:nvPr>
        </p:nvSpPr>
        <p:spPr/>
        <p:txBody>
          <a:bodyPr/>
          <a:lstStyle/>
          <a:p>
            <a:pPr>
              <a:defRPr/>
            </a:pPr>
            <a:fld id="{04AD7245-8B54-4DB6-A787-2BC7C149B53C}" type="slidenum">
              <a:rPr kumimoji="0" lang="de-DE" altLang="de-DE" sz="1000" b="0" i="0" u="none" strike="noStrike" kern="1200" cap="none" spc="0" normalizeH="0" baseline="0" noProof="0" smtClean="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rPr>
              <a:pPr>
                <a:defRPr/>
              </a:pPr>
              <a:t>40</a:t>
            </a:fld>
            <a:endParaRPr kumimoji="0" lang="de-DE" altLang="de-DE" sz="1000" b="0" i="0" u="none" strike="noStrike" kern="1200" cap="none" spc="0" normalizeH="0" baseline="0" noProof="0" dirty="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7" name="Datumsplatzhalter 6"/>
          <p:cNvSpPr>
            <a:spLocks noGrp="1"/>
          </p:cNvSpPr>
          <p:nvPr>
            <p:ph type="dt" sz="half" idx="2"/>
          </p:nvPr>
        </p:nvSpPr>
        <p:spPr/>
        <p:txBody>
          <a:bodyPr/>
          <a:lstStyle/>
          <a:p>
            <a:pPr>
              <a:defRPr/>
            </a:pPr>
            <a:r>
              <a:rPr lang="de-DE" altLang="de-DE" dirty="0">
                <a:latin typeface="Open Sans" panose="020B0606030504020204" pitchFamily="34" charset="0"/>
                <a:ea typeface="Open Sans" panose="020B0606030504020204" pitchFamily="34" charset="0"/>
                <a:cs typeface="Open Sans" panose="020B0606030504020204" pitchFamily="34" charset="0"/>
              </a:rPr>
              <a:t>Universitätsbibliothek Leipzig</a:t>
            </a:r>
          </a:p>
        </p:txBody>
      </p:sp>
      <p:pic>
        <p:nvPicPr>
          <p:cNvPr id="5" name="Grafik 4">
            <a:extLst>
              <a:ext uri="{FF2B5EF4-FFF2-40B4-BE49-F238E27FC236}">
                <a16:creationId xmlns:a16="http://schemas.microsoft.com/office/drawing/2014/main" id="{62D53F84-B64C-4398-B702-8ED2D4684DC1}"/>
              </a:ext>
            </a:extLst>
          </p:cNvPr>
          <p:cNvPicPr>
            <a:picLocks noChangeAspect="1"/>
          </p:cNvPicPr>
          <p:nvPr/>
        </p:nvPicPr>
        <p:blipFill rotWithShape="1">
          <a:blip r:embed="rId3"/>
          <a:srcRect l="16966" t="23953" r="38314" b="1266"/>
          <a:stretch/>
        </p:blipFill>
        <p:spPr>
          <a:xfrm>
            <a:off x="4736387" y="387797"/>
            <a:ext cx="4315146" cy="3908623"/>
          </a:xfrm>
          <a:prstGeom prst="rect">
            <a:avLst/>
          </a:prstGeom>
        </p:spPr>
      </p:pic>
    </p:spTree>
    <p:extLst>
      <p:ext uri="{BB962C8B-B14F-4D97-AF65-F5344CB8AC3E}">
        <p14:creationId xmlns:p14="http://schemas.microsoft.com/office/powerpoint/2010/main" val="27916249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WAS ist, wenn ich eine Ressource nicht finde?</a:t>
            </a:r>
          </a:p>
        </p:txBody>
      </p:sp>
      <p:sp>
        <p:nvSpPr>
          <p:cNvPr id="3" name="Inhaltsplatzhalter 2"/>
          <p:cNvSpPr>
            <a:spLocks noGrp="1"/>
          </p:cNvSpPr>
          <p:nvPr>
            <p:ph idx="1"/>
          </p:nvPr>
        </p:nvSpPr>
        <p:spPr>
          <a:xfrm>
            <a:off x="457200" y="1617134"/>
            <a:ext cx="8234363" cy="2985558"/>
          </a:xfrm>
        </p:spPr>
        <p:txBody>
          <a:bodyPr/>
          <a:lstStyle/>
          <a:p>
            <a:r>
              <a:rPr lang="de-DE" sz="1600" dirty="0"/>
              <a:t>Mögliche Gründe:</a:t>
            </a:r>
          </a:p>
          <a:p>
            <a:pPr lvl="1"/>
            <a:r>
              <a:rPr lang="de-DE" sz="1400" dirty="0"/>
              <a:t>Ein Buch ist noch nicht erschienen, noch nicht als lieferbar gemeldet oder vom Verlag falsch einsortiert worden, sodass es vom </a:t>
            </a:r>
            <a:r>
              <a:rPr lang="de-DE" sz="1400" dirty="0" err="1"/>
              <a:t>adlr.link</a:t>
            </a:r>
            <a:r>
              <a:rPr lang="de-DE" sz="1400" dirty="0"/>
              <a:t>-Suchprofil nicht erfasst wird</a:t>
            </a:r>
          </a:p>
          <a:p>
            <a:pPr lvl="1"/>
            <a:r>
              <a:rPr lang="de-DE" sz="1400" dirty="0"/>
              <a:t>Ein Buch ist in einem Pseudoverlag erschienen. Solche Verlage werden von Bibliotheken regelmäßig nicht berücksichtigt</a:t>
            </a:r>
          </a:p>
          <a:p>
            <a:pPr lvl="1"/>
            <a:r>
              <a:rPr lang="de-DE" sz="1400" dirty="0"/>
              <a:t>Eine Verlag stellt seine Metadaten nicht für einen Index zur Recherche bereit</a:t>
            </a:r>
          </a:p>
          <a:p>
            <a:pPr lvl="1"/>
            <a:r>
              <a:rPr lang="de-DE" sz="1400" dirty="0"/>
              <a:t>Ein Artikel oder eine ganze Zeitschrift ist neu und die Metadaten sind vom Verlag noch nicht bereitgestellt worden</a:t>
            </a:r>
          </a:p>
          <a:p>
            <a:r>
              <a:rPr lang="de-DE" sz="1600" dirty="0"/>
              <a:t>Schreiben Sie uns eine Nachricht und wir helfen individuell weiter</a:t>
            </a:r>
          </a:p>
        </p:txBody>
      </p:sp>
      <p:sp>
        <p:nvSpPr>
          <p:cNvPr id="6" name="Foliennummernplatzhalter 5"/>
          <p:cNvSpPr>
            <a:spLocks noGrp="1"/>
          </p:cNvSpPr>
          <p:nvPr>
            <p:ph type="sldNum" sz="quarter" idx="4"/>
          </p:nvPr>
        </p:nvSpPr>
        <p:spPr/>
        <p:txBody>
          <a:bodyPr/>
          <a:lstStyle/>
          <a:p>
            <a:pPr>
              <a:defRPr/>
            </a:pPr>
            <a:fld id="{04AD7245-8B54-4DB6-A787-2BC7C149B53C}" type="slidenum">
              <a:rPr kumimoji="0" lang="de-DE" altLang="de-DE" sz="1000" b="0" i="0" u="none" strike="noStrike" kern="1200" cap="none" spc="0" normalizeH="0" baseline="0" noProof="0" smtClean="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rPr>
              <a:pPr>
                <a:defRPr/>
              </a:pPr>
              <a:t>41</a:t>
            </a:fld>
            <a:endParaRPr kumimoji="0" lang="de-DE" altLang="de-DE" sz="1000" b="0" i="0" u="none" strike="noStrike" kern="1200" cap="none" spc="0" normalizeH="0" baseline="0" noProof="0" dirty="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7" name="Datumsplatzhalter 6"/>
          <p:cNvSpPr>
            <a:spLocks noGrp="1"/>
          </p:cNvSpPr>
          <p:nvPr>
            <p:ph type="dt" sz="half" idx="2"/>
          </p:nvPr>
        </p:nvSpPr>
        <p:spPr/>
        <p:txBody>
          <a:bodyPr/>
          <a:lstStyle/>
          <a:p>
            <a:pPr>
              <a:defRPr/>
            </a:pPr>
            <a:r>
              <a:rPr lang="de-DE" altLang="de-DE" dirty="0">
                <a:latin typeface="Open Sans" panose="020B0606030504020204" pitchFamily="34" charset="0"/>
                <a:ea typeface="Open Sans" panose="020B0606030504020204" pitchFamily="34" charset="0"/>
                <a:cs typeface="Open Sans" panose="020B0606030504020204" pitchFamily="34" charset="0"/>
              </a:rPr>
              <a:t>Universitätsbibliothek Leipzig</a:t>
            </a:r>
          </a:p>
        </p:txBody>
      </p:sp>
    </p:spTree>
    <p:extLst>
      <p:ext uri="{BB962C8B-B14F-4D97-AF65-F5344CB8AC3E}">
        <p14:creationId xmlns:p14="http://schemas.microsoft.com/office/powerpoint/2010/main" val="40495385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KANN ICH ANSCHAFFUNGSVORSCHLÄGE MACHEN?</a:t>
            </a:r>
          </a:p>
        </p:txBody>
      </p:sp>
      <p:sp>
        <p:nvSpPr>
          <p:cNvPr id="3" name="Inhaltsplatzhalter 2"/>
          <p:cNvSpPr>
            <a:spLocks noGrp="1"/>
          </p:cNvSpPr>
          <p:nvPr>
            <p:ph idx="1"/>
          </p:nvPr>
        </p:nvSpPr>
        <p:spPr>
          <a:xfrm>
            <a:off x="457200" y="1617134"/>
            <a:ext cx="8234363" cy="2985558"/>
          </a:xfrm>
        </p:spPr>
        <p:txBody>
          <a:bodyPr/>
          <a:lstStyle/>
          <a:p>
            <a:r>
              <a:rPr lang="de-DE" sz="1600"/>
              <a:t>Sehr gerne, Anschaffungsvorschläge </a:t>
            </a:r>
            <a:r>
              <a:rPr lang="de-DE" sz="1600" dirty="0"/>
              <a:t>sind jederzeit über E-Mail oder das Kontaktformular möglich</a:t>
            </a:r>
          </a:p>
          <a:p>
            <a:r>
              <a:rPr lang="de-DE" sz="1600" dirty="0"/>
              <a:t>Wir prüfen dann, ob eine Anschaffung im Rahmen des Fachinformationsdienstes möglich ist und geben Ihnen zeitnah eine Antwort</a:t>
            </a:r>
          </a:p>
        </p:txBody>
      </p:sp>
      <p:sp>
        <p:nvSpPr>
          <p:cNvPr id="6" name="Foliennummernplatzhalter 5"/>
          <p:cNvSpPr>
            <a:spLocks noGrp="1"/>
          </p:cNvSpPr>
          <p:nvPr>
            <p:ph type="sldNum" sz="quarter" idx="4"/>
          </p:nvPr>
        </p:nvSpPr>
        <p:spPr/>
        <p:txBody>
          <a:bodyPr/>
          <a:lstStyle/>
          <a:p>
            <a:pPr>
              <a:defRPr/>
            </a:pPr>
            <a:fld id="{04AD7245-8B54-4DB6-A787-2BC7C149B53C}" type="slidenum">
              <a:rPr kumimoji="0" lang="de-DE" altLang="de-DE" sz="1000" b="0" i="0" u="none" strike="noStrike" kern="1200" cap="none" spc="0" normalizeH="0" baseline="0" noProof="0" smtClean="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rPr>
              <a:pPr>
                <a:defRPr/>
              </a:pPr>
              <a:t>42</a:t>
            </a:fld>
            <a:endParaRPr kumimoji="0" lang="de-DE" altLang="de-DE" sz="1000" b="0" i="0" u="none" strike="noStrike" kern="1200" cap="none" spc="0" normalizeH="0" baseline="0" noProof="0" dirty="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7" name="Datumsplatzhalter 6"/>
          <p:cNvSpPr>
            <a:spLocks noGrp="1"/>
          </p:cNvSpPr>
          <p:nvPr>
            <p:ph type="dt" sz="half" idx="2"/>
          </p:nvPr>
        </p:nvSpPr>
        <p:spPr/>
        <p:txBody>
          <a:bodyPr/>
          <a:lstStyle/>
          <a:p>
            <a:pPr>
              <a:defRPr/>
            </a:pPr>
            <a:r>
              <a:rPr lang="de-DE" altLang="de-DE" dirty="0">
                <a:latin typeface="Open Sans" panose="020B0606030504020204" pitchFamily="34" charset="0"/>
                <a:ea typeface="Open Sans" panose="020B0606030504020204" pitchFamily="34" charset="0"/>
                <a:cs typeface="Open Sans" panose="020B0606030504020204" pitchFamily="34" charset="0"/>
              </a:rPr>
              <a:t>Universitätsbibliothek Leipzig</a:t>
            </a:r>
          </a:p>
        </p:txBody>
      </p:sp>
    </p:spTree>
    <p:extLst>
      <p:ext uri="{BB962C8B-B14F-4D97-AF65-F5344CB8AC3E}">
        <p14:creationId xmlns:p14="http://schemas.microsoft.com/office/powerpoint/2010/main" val="917114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Weitere Features</a:t>
            </a:r>
          </a:p>
        </p:txBody>
      </p:sp>
      <p:sp>
        <p:nvSpPr>
          <p:cNvPr id="4" name="Datumsplatzhalter 3"/>
          <p:cNvSpPr>
            <a:spLocks noGrp="1"/>
          </p:cNvSpPr>
          <p:nvPr>
            <p:ph type="dt" sz="half" idx="2"/>
          </p:nvPr>
        </p:nvSpPr>
        <p:spPr/>
        <p:txBody>
          <a:bodyPr/>
          <a:lstStyle/>
          <a:p>
            <a:pPr>
              <a:defRPr/>
            </a:pPr>
            <a:r>
              <a:rPr lang="de-DE" altLang="de-DE" dirty="0"/>
              <a:t>Universitätsbibliothek Leipzig</a:t>
            </a:r>
          </a:p>
          <a:p>
            <a:pPr>
              <a:defRPr/>
            </a:pPr>
            <a:endParaRPr lang="de-DE" altLang="de-DE" dirty="0"/>
          </a:p>
        </p:txBody>
      </p:sp>
    </p:spTree>
    <p:extLst>
      <p:ext uri="{BB962C8B-B14F-4D97-AF65-F5344CB8AC3E}">
        <p14:creationId xmlns:p14="http://schemas.microsoft.com/office/powerpoint/2010/main" val="14321336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SUCHVERLAUF</a:t>
            </a:r>
          </a:p>
        </p:txBody>
      </p:sp>
      <p:sp>
        <p:nvSpPr>
          <p:cNvPr id="5" name="Inhaltsplatzhalter 4"/>
          <p:cNvSpPr>
            <a:spLocks noGrp="1"/>
          </p:cNvSpPr>
          <p:nvPr>
            <p:ph idx="1"/>
          </p:nvPr>
        </p:nvSpPr>
        <p:spPr/>
        <p:txBody>
          <a:bodyPr/>
          <a:lstStyle/>
          <a:p>
            <a:pPr marL="171450" indent="-171450">
              <a:buFontTx/>
              <a:buChar char="-"/>
            </a:pPr>
            <a:r>
              <a:rPr lang="de-DE" sz="1600" dirty="0"/>
              <a:t>Ihren Suchverlauf finden Sie</a:t>
            </a:r>
            <a:br>
              <a:rPr lang="de-DE" sz="1600" dirty="0"/>
            </a:br>
            <a:r>
              <a:rPr lang="de-DE" sz="1600" dirty="0"/>
              <a:t>in Ihrem Konto unter</a:t>
            </a:r>
            <a:br>
              <a:rPr lang="de-DE" sz="1600" dirty="0"/>
            </a:br>
            <a:r>
              <a:rPr lang="de-DE" sz="1600" dirty="0"/>
              <a:t>„Gespeicherte Suchen“</a:t>
            </a:r>
          </a:p>
        </p:txBody>
      </p:sp>
      <p:sp>
        <p:nvSpPr>
          <p:cNvPr id="6" name="Foliennummernplatzhalter 5"/>
          <p:cNvSpPr>
            <a:spLocks noGrp="1"/>
          </p:cNvSpPr>
          <p:nvPr>
            <p:ph type="sldNum" sz="quarter" idx="4"/>
          </p:nvPr>
        </p:nvSpPr>
        <p:spPr/>
        <p:txBody>
          <a:bodyPr/>
          <a:lstStyle/>
          <a:p>
            <a:pPr>
              <a:defRPr/>
            </a:pPr>
            <a:fld id="{04AD7245-8B54-4DB6-A787-2BC7C149B53C}" type="slidenum">
              <a:rPr kumimoji="0" lang="de-DE" altLang="de-DE" sz="1000" b="0" i="0" u="none" strike="noStrike" kern="1200" cap="none" spc="0" normalizeH="0" baseline="0" noProof="0" smtClean="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rPr>
              <a:pPr>
                <a:defRPr/>
              </a:pPr>
              <a:t>44</a:t>
            </a:fld>
            <a:endParaRPr kumimoji="0" lang="de-DE" altLang="de-DE" sz="1000" b="0" i="0" u="none" strike="noStrike" kern="1200" cap="none" spc="0" normalizeH="0" baseline="0" noProof="0" dirty="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7" name="Datumsplatzhalter 6"/>
          <p:cNvSpPr>
            <a:spLocks noGrp="1"/>
          </p:cNvSpPr>
          <p:nvPr>
            <p:ph type="dt" sz="half" idx="2"/>
          </p:nvPr>
        </p:nvSpPr>
        <p:spPr/>
        <p:txBody>
          <a:bodyPr/>
          <a:lstStyle/>
          <a:p>
            <a:pPr>
              <a:defRPr/>
            </a:pPr>
            <a:r>
              <a:rPr lang="de-DE" altLang="de-DE" dirty="0">
                <a:latin typeface="Open Sans" panose="020B0606030504020204" pitchFamily="34" charset="0"/>
                <a:ea typeface="Open Sans" panose="020B0606030504020204" pitchFamily="34" charset="0"/>
                <a:cs typeface="Open Sans" panose="020B0606030504020204" pitchFamily="34" charset="0"/>
              </a:rPr>
              <a:t>Universitätsbibliothek Leipzig</a:t>
            </a:r>
          </a:p>
        </p:txBody>
      </p:sp>
      <p:pic>
        <p:nvPicPr>
          <p:cNvPr id="3" name="Grafik 2">
            <a:extLst>
              <a:ext uri="{FF2B5EF4-FFF2-40B4-BE49-F238E27FC236}">
                <a16:creationId xmlns:a16="http://schemas.microsoft.com/office/drawing/2014/main" id="{AEA26AA0-44BF-4D64-8720-C95952012640}"/>
              </a:ext>
            </a:extLst>
          </p:cNvPr>
          <p:cNvPicPr>
            <a:picLocks noChangeAspect="1"/>
          </p:cNvPicPr>
          <p:nvPr/>
        </p:nvPicPr>
        <p:blipFill rotWithShape="1">
          <a:blip r:embed="rId3"/>
          <a:srcRect l="16470" t="19551" r="26806" b="4231"/>
          <a:stretch/>
        </p:blipFill>
        <p:spPr>
          <a:xfrm>
            <a:off x="3500077" y="304799"/>
            <a:ext cx="5556707" cy="4044364"/>
          </a:xfrm>
          <a:prstGeom prst="rect">
            <a:avLst/>
          </a:prstGeom>
        </p:spPr>
      </p:pic>
    </p:spTree>
    <p:extLst>
      <p:ext uri="{BB962C8B-B14F-4D97-AF65-F5344CB8AC3E}">
        <p14:creationId xmlns:p14="http://schemas.microsoft.com/office/powerpoint/2010/main" val="4053295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9D14157F-72BE-410A-9854-FC47F6C1EB74}"/>
              </a:ext>
            </a:extLst>
          </p:cNvPr>
          <p:cNvPicPr>
            <a:picLocks noChangeAspect="1"/>
          </p:cNvPicPr>
          <p:nvPr/>
        </p:nvPicPr>
        <p:blipFill>
          <a:blip r:embed="rId3"/>
          <a:stretch>
            <a:fillRect/>
          </a:stretch>
        </p:blipFill>
        <p:spPr>
          <a:xfrm>
            <a:off x="0" y="1144852"/>
            <a:ext cx="8255726" cy="3197870"/>
          </a:xfrm>
          <a:prstGeom prst="rect">
            <a:avLst/>
          </a:prstGeom>
        </p:spPr>
      </p:pic>
      <p:sp>
        <p:nvSpPr>
          <p:cNvPr id="2" name="Titel 1"/>
          <p:cNvSpPr>
            <a:spLocks noGrp="1"/>
          </p:cNvSpPr>
          <p:nvPr>
            <p:ph type="title"/>
          </p:nvPr>
        </p:nvSpPr>
        <p:spPr/>
        <p:txBody>
          <a:bodyPr/>
          <a:lstStyle/>
          <a:p>
            <a:r>
              <a:rPr lang="de-DE" dirty="0"/>
              <a:t>Werkzeuge für die Suche</a:t>
            </a:r>
          </a:p>
        </p:txBody>
      </p:sp>
      <p:sp>
        <p:nvSpPr>
          <p:cNvPr id="6" name="Foliennummernplatzhalter 5"/>
          <p:cNvSpPr>
            <a:spLocks noGrp="1"/>
          </p:cNvSpPr>
          <p:nvPr>
            <p:ph type="sldNum" sz="quarter" idx="4"/>
          </p:nvPr>
        </p:nvSpPr>
        <p:spPr/>
        <p:txBody>
          <a:bodyPr/>
          <a:lstStyle/>
          <a:p>
            <a:pPr>
              <a:defRPr/>
            </a:pPr>
            <a:fld id="{04AD7245-8B54-4DB6-A787-2BC7C149B53C}" type="slidenum">
              <a:rPr kumimoji="0" lang="de-DE" altLang="de-DE" sz="1000" b="0" i="0" u="none" strike="noStrike" kern="1200" cap="none" spc="0" normalizeH="0" baseline="0" noProof="0" smtClean="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rPr>
              <a:pPr>
                <a:defRPr/>
              </a:pPr>
              <a:t>45</a:t>
            </a:fld>
            <a:endParaRPr kumimoji="0" lang="de-DE" altLang="de-DE" sz="1000" b="0" i="0" u="none" strike="noStrike" kern="1200" cap="none" spc="0" normalizeH="0" baseline="0" noProof="0" dirty="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7" name="Datumsplatzhalter 6"/>
          <p:cNvSpPr>
            <a:spLocks noGrp="1"/>
          </p:cNvSpPr>
          <p:nvPr>
            <p:ph type="dt" sz="half" idx="2"/>
          </p:nvPr>
        </p:nvSpPr>
        <p:spPr/>
        <p:txBody>
          <a:bodyPr/>
          <a:lstStyle/>
          <a:p>
            <a:pPr>
              <a:defRPr/>
            </a:pPr>
            <a:r>
              <a:rPr lang="de-DE" altLang="de-DE" dirty="0">
                <a:latin typeface="Open Sans" panose="020B0606030504020204" pitchFamily="34" charset="0"/>
                <a:ea typeface="Open Sans" panose="020B0606030504020204" pitchFamily="34" charset="0"/>
                <a:cs typeface="Open Sans" panose="020B0606030504020204" pitchFamily="34" charset="0"/>
              </a:rPr>
              <a:t>Universitätsbibliothek Leipzig</a:t>
            </a:r>
          </a:p>
        </p:txBody>
      </p:sp>
      <p:sp>
        <p:nvSpPr>
          <p:cNvPr id="11" name="Ellipse 10">
            <a:extLst>
              <a:ext uri="{FF2B5EF4-FFF2-40B4-BE49-F238E27FC236}">
                <a16:creationId xmlns:a16="http://schemas.microsoft.com/office/drawing/2014/main" id="{22B0C3E9-D5B5-4C2E-9684-22B5A06DF607}"/>
              </a:ext>
            </a:extLst>
          </p:cNvPr>
          <p:cNvSpPr/>
          <p:nvPr/>
        </p:nvSpPr>
        <p:spPr>
          <a:xfrm>
            <a:off x="4718049" y="3306716"/>
            <a:ext cx="1003481" cy="482329"/>
          </a:xfrm>
          <a:prstGeom prst="ellipse">
            <a:avLst/>
          </a:prstGeom>
          <a:noFill/>
          <a:ln w="28575">
            <a:solidFill>
              <a:srgbClr val="F7C525"/>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249593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Werkzeuge für einzelne Titel</a:t>
            </a:r>
          </a:p>
        </p:txBody>
      </p:sp>
      <p:sp>
        <p:nvSpPr>
          <p:cNvPr id="6" name="Foliennummernplatzhalter 5"/>
          <p:cNvSpPr>
            <a:spLocks noGrp="1"/>
          </p:cNvSpPr>
          <p:nvPr>
            <p:ph type="sldNum" sz="quarter" idx="4"/>
          </p:nvPr>
        </p:nvSpPr>
        <p:spPr/>
        <p:txBody>
          <a:bodyPr/>
          <a:lstStyle/>
          <a:p>
            <a:pPr>
              <a:defRPr/>
            </a:pPr>
            <a:fld id="{04AD7245-8B54-4DB6-A787-2BC7C149B53C}" type="slidenum">
              <a:rPr kumimoji="0" lang="de-DE" altLang="de-DE" sz="1000" b="0" i="0" u="none" strike="noStrike" kern="1200" cap="none" spc="0" normalizeH="0" baseline="0" noProof="0" smtClean="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rPr>
              <a:pPr>
                <a:defRPr/>
              </a:pPr>
              <a:t>46</a:t>
            </a:fld>
            <a:endParaRPr kumimoji="0" lang="de-DE" altLang="de-DE" sz="1000" b="0" i="0" u="none" strike="noStrike" kern="1200" cap="none" spc="0" normalizeH="0" baseline="0" noProof="0" dirty="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7" name="Datumsplatzhalter 6"/>
          <p:cNvSpPr>
            <a:spLocks noGrp="1"/>
          </p:cNvSpPr>
          <p:nvPr>
            <p:ph type="dt" sz="half" idx="2"/>
          </p:nvPr>
        </p:nvSpPr>
        <p:spPr/>
        <p:txBody>
          <a:bodyPr/>
          <a:lstStyle/>
          <a:p>
            <a:pPr>
              <a:defRPr/>
            </a:pPr>
            <a:r>
              <a:rPr lang="de-DE" altLang="de-DE" dirty="0">
                <a:latin typeface="Open Sans" panose="020B0606030504020204" pitchFamily="34" charset="0"/>
                <a:ea typeface="Open Sans" panose="020B0606030504020204" pitchFamily="34" charset="0"/>
                <a:cs typeface="Open Sans" panose="020B0606030504020204" pitchFamily="34" charset="0"/>
              </a:rPr>
              <a:t>Universitätsbibliothek Leipzig</a:t>
            </a:r>
          </a:p>
        </p:txBody>
      </p:sp>
      <p:pic>
        <p:nvPicPr>
          <p:cNvPr id="4" name="Grafik 3">
            <a:extLst>
              <a:ext uri="{FF2B5EF4-FFF2-40B4-BE49-F238E27FC236}">
                <a16:creationId xmlns:a16="http://schemas.microsoft.com/office/drawing/2014/main" id="{50225A45-C48D-4D05-A2B5-D7F727FAE2D8}"/>
              </a:ext>
            </a:extLst>
          </p:cNvPr>
          <p:cNvPicPr>
            <a:picLocks noChangeAspect="1"/>
          </p:cNvPicPr>
          <p:nvPr/>
        </p:nvPicPr>
        <p:blipFill rotWithShape="1">
          <a:blip r:embed="rId3"/>
          <a:srcRect l="18425" t="38976" r="35556" b="17435"/>
          <a:stretch/>
        </p:blipFill>
        <p:spPr>
          <a:xfrm>
            <a:off x="457200" y="1283651"/>
            <a:ext cx="6515100" cy="3342757"/>
          </a:xfrm>
          <a:prstGeom prst="rect">
            <a:avLst/>
          </a:prstGeom>
        </p:spPr>
      </p:pic>
      <p:sp>
        <p:nvSpPr>
          <p:cNvPr id="12" name="Ellipse 11">
            <a:extLst>
              <a:ext uri="{FF2B5EF4-FFF2-40B4-BE49-F238E27FC236}">
                <a16:creationId xmlns:a16="http://schemas.microsoft.com/office/drawing/2014/main" id="{6EA7D9F0-442D-4CD9-B9E2-E1B2BCE8AE43}"/>
              </a:ext>
            </a:extLst>
          </p:cNvPr>
          <p:cNvSpPr/>
          <p:nvPr/>
        </p:nvSpPr>
        <p:spPr>
          <a:xfrm rot="5400000">
            <a:off x="5549900" y="1482542"/>
            <a:ext cx="838200" cy="482329"/>
          </a:xfrm>
          <a:prstGeom prst="ellipse">
            <a:avLst/>
          </a:prstGeom>
          <a:noFill/>
          <a:ln w="28575">
            <a:solidFill>
              <a:srgbClr val="F7C525"/>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Ellipse 12">
            <a:extLst>
              <a:ext uri="{FF2B5EF4-FFF2-40B4-BE49-F238E27FC236}">
                <a16:creationId xmlns:a16="http://schemas.microsoft.com/office/drawing/2014/main" id="{D03CCB1F-C00C-436E-BC5E-F2D7AD66E6EA}"/>
              </a:ext>
            </a:extLst>
          </p:cNvPr>
          <p:cNvSpPr/>
          <p:nvPr/>
        </p:nvSpPr>
        <p:spPr>
          <a:xfrm rot="5400000">
            <a:off x="4014575" y="2071478"/>
            <a:ext cx="2372145" cy="2209799"/>
          </a:xfrm>
          <a:prstGeom prst="ellipse">
            <a:avLst/>
          </a:prstGeom>
          <a:noFill/>
          <a:ln w="28575">
            <a:solidFill>
              <a:srgbClr val="F7C525"/>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249167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FAvoriten</a:t>
            </a:r>
            <a:endParaRPr lang="de-DE" dirty="0"/>
          </a:p>
        </p:txBody>
      </p:sp>
      <p:sp>
        <p:nvSpPr>
          <p:cNvPr id="5" name="Inhaltsplatzhalter 4"/>
          <p:cNvSpPr>
            <a:spLocks noGrp="1"/>
          </p:cNvSpPr>
          <p:nvPr>
            <p:ph idx="1"/>
          </p:nvPr>
        </p:nvSpPr>
        <p:spPr>
          <a:xfrm>
            <a:off x="457200" y="1617134"/>
            <a:ext cx="7001933" cy="2985558"/>
          </a:xfrm>
        </p:spPr>
        <p:txBody>
          <a:bodyPr>
            <a:normAutofit/>
          </a:bodyPr>
          <a:lstStyle/>
          <a:p>
            <a:pPr marL="171450" indent="-171450">
              <a:buFontTx/>
              <a:buChar char="-"/>
            </a:pPr>
            <a:r>
              <a:rPr lang="de-DE" sz="1400" dirty="0"/>
              <a:t>Sie können in ihrem</a:t>
            </a:r>
            <a:br>
              <a:rPr lang="de-DE" sz="1400" dirty="0"/>
            </a:br>
            <a:r>
              <a:rPr lang="de-DE" sz="1400" dirty="0"/>
              <a:t>Konto beliebig viele </a:t>
            </a:r>
            <a:br>
              <a:rPr lang="de-DE" sz="1400" dirty="0"/>
            </a:br>
            <a:r>
              <a:rPr lang="de-DE" sz="1400" dirty="0"/>
              <a:t>Literaturlisten anlegen</a:t>
            </a:r>
          </a:p>
          <a:p>
            <a:pPr marL="171450" indent="-171450">
              <a:buFontTx/>
              <a:buChar char="-"/>
            </a:pPr>
            <a:r>
              <a:rPr lang="de-DE" sz="1400" dirty="0"/>
              <a:t>Diese Liste sind wahlweise </a:t>
            </a:r>
            <a:br>
              <a:rPr lang="de-DE" sz="1400" dirty="0"/>
            </a:br>
            <a:r>
              <a:rPr lang="de-DE" sz="1400" dirty="0"/>
              <a:t>privat oder öffentlich</a:t>
            </a:r>
          </a:p>
          <a:p>
            <a:pPr marL="171450" indent="-171450">
              <a:buFontTx/>
              <a:buChar char="-"/>
            </a:pPr>
            <a:r>
              <a:rPr lang="de-DE" sz="1400" dirty="0"/>
              <a:t>Bei öffentlichen Listen kann</a:t>
            </a:r>
            <a:br>
              <a:rPr lang="de-DE" sz="1400" dirty="0"/>
            </a:br>
            <a:r>
              <a:rPr lang="de-DE" sz="1400" dirty="0"/>
              <a:t>jeder über die URL die Liste</a:t>
            </a:r>
            <a:br>
              <a:rPr lang="de-DE" sz="1400" dirty="0"/>
            </a:br>
            <a:r>
              <a:rPr lang="de-DE" sz="1400" dirty="0"/>
              <a:t>aufrufen</a:t>
            </a:r>
          </a:p>
          <a:p>
            <a:pPr marL="171450" indent="-171450">
              <a:buFontTx/>
              <a:buChar char="-"/>
            </a:pPr>
            <a:r>
              <a:rPr lang="de-DE" sz="1400" dirty="0"/>
              <a:t>Mit einem Klick auf den</a:t>
            </a:r>
            <a:br>
              <a:rPr lang="de-DE" sz="1400" dirty="0"/>
            </a:br>
            <a:r>
              <a:rPr lang="de-DE" sz="1400" dirty="0"/>
              <a:t>„Favorit“-Stern können Sie</a:t>
            </a:r>
            <a:br>
              <a:rPr lang="de-DE" sz="1400" dirty="0"/>
            </a:br>
            <a:r>
              <a:rPr lang="de-DE" sz="1400" dirty="0"/>
              <a:t>einzelne Titel einfach</a:t>
            </a:r>
            <a:br>
              <a:rPr lang="de-DE" sz="1400" dirty="0"/>
            </a:br>
            <a:r>
              <a:rPr lang="de-DE" sz="1400" dirty="0"/>
              <a:t>hinzufügen</a:t>
            </a:r>
          </a:p>
        </p:txBody>
      </p:sp>
      <p:sp>
        <p:nvSpPr>
          <p:cNvPr id="6" name="Foliennummernplatzhalter 5"/>
          <p:cNvSpPr>
            <a:spLocks noGrp="1"/>
          </p:cNvSpPr>
          <p:nvPr>
            <p:ph type="sldNum" sz="quarter" idx="4"/>
          </p:nvPr>
        </p:nvSpPr>
        <p:spPr/>
        <p:txBody>
          <a:bodyPr/>
          <a:lstStyle/>
          <a:p>
            <a:pPr>
              <a:defRPr/>
            </a:pPr>
            <a:fld id="{04AD7245-8B54-4DB6-A787-2BC7C149B53C}" type="slidenum">
              <a:rPr kumimoji="0" lang="de-DE" altLang="de-DE" sz="1000" b="0" i="0" u="none" strike="noStrike" kern="1200" cap="none" spc="0" normalizeH="0" baseline="0" noProof="0" smtClean="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rPr>
              <a:pPr>
                <a:defRPr/>
              </a:pPr>
              <a:t>47</a:t>
            </a:fld>
            <a:endParaRPr kumimoji="0" lang="de-DE" altLang="de-DE" sz="1000" b="0" i="0" u="none" strike="noStrike" kern="1200" cap="none" spc="0" normalizeH="0" baseline="0" noProof="0" dirty="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7" name="Datumsplatzhalter 6"/>
          <p:cNvSpPr>
            <a:spLocks noGrp="1"/>
          </p:cNvSpPr>
          <p:nvPr>
            <p:ph type="dt" sz="half" idx="2"/>
          </p:nvPr>
        </p:nvSpPr>
        <p:spPr/>
        <p:txBody>
          <a:bodyPr/>
          <a:lstStyle/>
          <a:p>
            <a:pPr>
              <a:defRPr/>
            </a:pPr>
            <a:r>
              <a:rPr lang="de-DE" altLang="de-DE" dirty="0">
                <a:latin typeface="Open Sans" panose="020B0606030504020204" pitchFamily="34" charset="0"/>
                <a:ea typeface="Open Sans" panose="020B0606030504020204" pitchFamily="34" charset="0"/>
                <a:cs typeface="Open Sans" panose="020B0606030504020204" pitchFamily="34" charset="0"/>
              </a:rPr>
              <a:t>Universitätsbibliothek Leipzig</a:t>
            </a:r>
          </a:p>
        </p:txBody>
      </p:sp>
      <p:pic>
        <p:nvPicPr>
          <p:cNvPr id="4" name="Grafik 3">
            <a:extLst>
              <a:ext uri="{FF2B5EF4-FFF2-40B4-BE49-F238E27FC236}">
                <a16:creationId xmlns:a16="http://schemas.microsoft.com/office/drawing/2014/main" id="{07D82A8D-767C-4829-8191-3CE2DC289B80}"/>
              </a:ext>
            </a:extLst>
          </p:cNvPr>
          <p:cNvPicPr>
            <a:picLocks noChangeAspect="1"/>
          </p:cNvPicPr>
          <p:nvPr/>
        </p:nvPicPr>
        <p:blipFill>
          <a:blip r:embed="rId3"/>
          <a:stretch>
            <a:fillRect/>
          </a:stretch>
        </p:blipFill>
        <p:spPr>
          <a:xfrm>
            <a:off x="3096158" y="687976"/>
            <a:ext cx="6047842" cy="3579223"/>
          </a:xfrm>
          <a:prstGeom prst="rect">
            <a:avLst/>
          </a:prstGeom>
        </p:spPr>
      </p:pic>
    </p:spTree>
    <p:extLst>
      <p:ext uri="{BB962C8B-B14F-4D97-AF65-F5344CB8AC3E}">
        <p14:creationId xmlns:p14="http://schemas.microsoft.com/office/powerpoint/2010/main" val="42594489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Fragen?</a:t>
            </a:r>
          </a:p>
        </p:txBody>
      </p:sp>
      <p:sp>
        <p:nvSpPr>
          <p:cNvPr id="4" name="Datumsplatzhalter 3"/>
          <p:cNvSpPr>
            <a:spLocks noGrp="1"/>
          </p:cNvSpPr>
          <p:nvPr>
            <p:ph type="dt" sz="half" idx="2"/>
          </p:nvPr>
        </p:nvSpPr>
        <p:spPr/>
        <p:txBody>
          <a:bodyPr/>
          <a:lstStyle/>
          <a:p>
            <a:pPr>
              <a:defRPr/>
            </a:pPr>
            <a:r>
              <a:rPr lang="de-DE" altLang="de-DE" dirty="0"/>
              <a:t>Universitätsbibliothek Leipzig</a:t>
            </a:r>
          </a:p>
          <a:p>
            <a:pPr>
              <a:defRPr/>
            </a:pPr>
            <a:endParaRPr lang="de-DE" altLang="de-DE" dirty="0"/>
          </a:p>
        </p:txBody>
      </p:sp>
    </p:spTree>
    <p:extLst>
      <p:ext uri="{BB962C8B-B14F-4D97-AF65-F5344CB8AC3E}">
        <p14:creationId xmlns:p14="http://schemas.microsoft.com/office/powerpoint/2010/main" val="40775802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Fragen?</a:t>
            </a:r>
          </a:p>
        </p:txBody>
      </p:sp>
      <p:sp>
        <p:nvSpPr>
          <p:cNvPr id="9" name="Inhaltsplatzhalter 8"/>
          <p:cNvSpPr>
            <a:spLocks noGrp="1"/>
          </p:cNvSpPr>
          <p:nvPr>
            <p:ph idx="1"/>
          </p:nvPr>
        </p:nvSpPr>
        <p:spPr>
          <a:xfrm>
            <a:off x="457200" y="1520614"/>
            <a:ext cx="7001933" cy="2985558"/>
          </a:xfrm>
        </p:spPr>
        <p:txBody>
          <a:bodyPr/>
          <a:lstStyle/>
          <a:p>
            <a:r>
              <a:rPr lang="de-DE" sz="1600" dirty="0"/>
              <a:t>Ausführliche Informationen und Tipps zur Nutzung bieten unsere FAQ unter </a:t>
            </a:r>
            <a:r>
              <a:rPr lang="de-DE" sz="1600" dirty="0">
                <a:hlinkClick r:id="rId3"/>
              </a:rPr>
              <a:t>https://blog.adlr.link/faq/</a:t>
            </a:r>
            <a:endParaRPr lang="de-DE" sz="1600" dirty="0"/>
          </a:p>
          <a:p>
            <a:r>
              <a:rPr lang="de-DE" sz="1600" dirty="0" err="1"/>
              <a:t>adlr.link</a:t>
            </a:r>
            <a:r>
              <a:rPr lang="de-DE" sz="1600" dirty="0"/>
              <a:t> ist auch bei Twitter </a:t>
            </a:r>
            <a:r>
              <a:rPr lang="de-DE" sz="1600"/>
              <a:t>zu finden: </a:t>
            </a:r>
            <a:r>
              <a:rPr lang="de-DE" sz="1600" dirty="0">
                <a:hlinkClick r:id="rId4"/>
              </a:rPr>
              <a:t>https://twitter.com/AdlrLink</a:t>
            </a:r>
            <a:r>
              <a:rPr lang="de-DE" sz="1600" dirty="0"/>
              <a:t> </a:t>
            </a:r>
          </a:p>
          <a:p>
            <a:r>
              <a:rPr lang="de-DE" sz="1600" dirty="0" err="1"/>
              <a:t>Nutzer:innen</a:t>
            </a:r>
            <a:r>
              <a:rPr lang="de-DE" sz="1600" dirty="0"/>
              <a:t> mit einem Konto erhalten auf Wunsch regelmäßig einen Newsletter (ca. einmal pro Monat)</a:t>
            </a:r>
          </a:p>
          <a:p>
            <a:r>
              <a:rPr lang="de-DE" sz="1600" dirty="0"/>
              <a:t>Das </a:t>
            </a:r>
            <a:r>
              <a:rPr lang="de-DE" sz="1600" dirty="0" err="1"/>
              <a:t>adlr.link</a:t>
            </a:r>
            <a:r>
              <a:rPr lang="de-DE" sz="1600" dirty="0"/>
              <a:t>-Team steht Ihnen ebenfalls für Fragen zur Verfügung:</a:t>
            </a:r>
          </a:p>
          <a:p>
            <a:pPr lvl="1"/>
            <a:r>
              <a:rPr lang="de-DE" sz="1400" dirty="0"/>
              <a:t>Kontaktformular über </a:t>
            </a:r>
            <a:r>
              <a:rPr lang="de-DE" sz="1400" dirty="0">
                <a:hlinkClick r:id="rId5"/>
              </a:rPr>
              <a:t>https://katalog.adlr.link/Feedback/Home</a:t>
            </a:r>
            <a:r>
              <a:rPr lang="de-DE" sz="1400" dirty="0"/>
              <a:t> oder</a:t>
            </a:r>
          </a:p>
          <a:p>
            <a:pPr lvl="1"/>
            <a:r>
              <a:rPr lang="de-DE" sz="1400" dirty="0"/>
              <a:t>E-Mail an </a:t>
            </a:r>
            <a:r>
              <a:rPr lang="de-DE" sz="1400" dirty="0" err="1">
                <a:hlinkClick r:id="rId6"/>
              </a:rPr>
              <a:t>info@adlr.link</a:t>
            </a:r>
            <a:endParaRPr lang="de-DE" sz="1400" dirty="0"/>
          </a:p>
        </p:txBody>
      </p:sp>
      <p:sp>
        <p:nvSpPr>
          <p:cNvPr id="6" name="Foliennummernplatzhalter 5"/>
          <p:cNvSpPr>
            <a:spLocks noGrp="1"/>
          </p:cNvSpPr>
          <p:nvPr>
            <p:ph type="sldNum" sz="quarter" idx="4"/>
          </p:nvPr>
        </p:nvSpPr>
        <p:spPr/>
        <p:txBody>
          <a:bodyPr/>
          <a:lstStyle/>
          <a:p>
            <a:pPr>
              <a:defRPr/>
            </a:pPr>
            <a:fld id="{04AD7245-8B54-4DB6-A787-2BC7C149B53C}" type="slidenum">
              <a:rPr kumimoji="0" lang="de-DE" altLang="de-DE" sz="1000" b="0" i="0" u="none" strike="noStrike" kern="1200" cap="none" spc="0" normalizeH="0" baseline="0" noProof="0" smtClean="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rPr>
              <a:pPr>
                <a:defRPr/>
              </a:pPr>
              <a:t>49</a:t>
            </a:fld>
            <a:endParaRPr kumimoji="0" lang="de-DE" altLang="de-DE" sz="1000" b="0" i="0" u="none" strike="noStrike" kern="1200" cap="none" spc="0" normalizeH="0" baseline="0" noProof="0" dirty="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7" name="Datumsplatzhalter 6"/>
          <p:cNvSpPr>
            <a:spLocks noGrp="1"/>
          </p:cNvSpPr>
          <p:nvPr>
            <p:ph type="dt" sz="half" idx="2"/>
          </p:nvPr>
        </p:nvSpPr>
        <p:spPr/>
        <p:txBody>
          <a:bodyPr/>
          <a:lstStyle/>
          <a:p>
            <a:pPr>
              <a:defRPr/>
            </a:pPr>
            <a:r>
              <a:rPr lang="de-DE" altLang="de-DE" dirty="0">
                <a:latin typeface="Open Sans" panose="020B0606030504020204" pitchFamily="34" charset="0"/>
                <a:ea typeface="Open Sans" panose="020B0606030504020204" pitchFamily="34" charset="0"/>
                <a:cs typeface="Open Sans" panose="020B0606030504020204" pitchFamily="34" charset="0"/>
              </a:rPr>
              <a:t>Universitätsbibliothek Leipzig</a:t>
            </a:r>
          </a:p>
          <a:p>
            <a:pPr>
              <a:defRPr/>
            </a:pPr>
            <a:endParaRPr lang="de-DE" altLang="de-DE" dirty="0"/>
          </a:p>
        </p:txBody>
      </p:sp>
      <p:pic>
        <p:nvPicPr>
          <p:cNvPr id="2" name="Grafik 1">
            <a:extLst>
              <a:ext uri="{FF2B5EF4-FFF2-40B4-BE49-F238E27FC236}">
                <a16:creationId xmlns:a16="http://schemas.microsoft.com/office/drawing/2014/main" id="{1FD5D21A-0579-438D-8817-A80847B2541E}"/>
              </a:ext>
            </a:extLst>
          </p:cNvPr>
          <p:cNvPicPr>
            <a:picLocks noChangeAspect="1"/>
          </p:cNvPicPr>
          <p:nvPr/>
        </p:nvPicPr>
        <p:blipFill>
          <a:blip r:embed="rId7"/>
          <a:stretch>
            <a:fillRect/>
          </a:stretch>
        </p:blipFill>
        <p:spPr>
          <a:xfrm>
            <a:off x="7096125" y="2063749"/>
            <a:ext cx="333375" cy="333375"/>
          </a:xfrm>
          <a:prstGeom prst="rect">
            <a:avLst/>
          </a:prstGeom>
        </p:spPr>
      </p:pic>
    </p:spTree>
    <p:extLst>
      <p:ext uri="{BB962C8B-B14F-4D97-AF65-F5344CB8AC3E}">
        <p14:creationId xmlns:p14="http://schemas.microsoft.com/office/powerpoint/2010/main" val="2235018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Was ist </a:t>
            </a:r>
            <a:r>
              <a:rPr lang="de-DE" dirty="0" err="1"/>
              <a:t>adlr.link</a:t>
            </a:r>
            <a:r>
              <a:rPr lang="de-DE" dirty="0"/>
              <a:t>?</a:t>
            </a:r>
          </a:p>
        </p:txBody>
      </p:sp>
      <p:sp>
        <p:nvSpPr>
          <p:cNvPr id="6" name="Foliennummernplatzhalter 5"/>
          <p:cNvSpPr>
            <a:spLocks noGrp="1"/>
          </p:cNvSpPr>
          <p:nvPr>
            <p:ph type="sldNum" sz="quarter" idx="4"/>
          </p:nvPr>
        </p:nvSpPr>
        <p:spPr/>
        <p:txBody>
          <a:bodyPr/>
          <a:lstStyle/>
          <a:p>
            <a:pPr>
              <a:defRPr/>
            </a:pPr>
            <a:fld id="{04AD7245-8B54-4DB6-A787-2BC7C149B53C}" type="slidenum">
              <a:rPr kumimoji="0" lang="de-DE" altLang="de-DE" sz="1000" b="0" i="0" u="none" strike="noStrike" kern="1200" cap="none" spc="0" normalizeH="0" baseline="0" noProof="0" smtClean="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rPr>
              <a:pPr>
                <a:defRPr/>
              </a:pPr>
              <a:t>5</a:t>
            </a:fld>
            <a:endParaRPr kumimoji="0" lang="de-DE" altLang="de-DE" sz="1000" b="0" i="0" u="none" strike="noStrike" kern="1200" cap="none" spc="0" normalizeH="0" baseline="0" noProof="0" dirty="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7" name="Datumsplatzhalter 6"/>
          <p:cNvSpPr>
            <a:spLocks noGrp="1"/>
          </p:cNvSpPr>
          <p:nvPr>
            <p:ph type="dt" sz="half" idx="2"/>
          </p:nvPr>
        </p:nvSpPr>
        <p:spPr/>
        <p:txBody>
          <a:bodyPr/>
          <a:lstStyle/>
          <a:p>
            <a:pPr>
              <a:defRPr/>
            </a:pPr>
            <a:r>
              <a:rPr lang="de-DE" altLang="de-DE" dirty="0">
                <a:latin typeface="Open Sans" panose="020B0606030504020204" pitchFamily="34" charset="0"/>
                <a:ea typeface="Open Sans" panose="020B0606030504020204" pitchFamily="34" charset="0"/>
                <a:cs typeface="Open Sans" panose="020B0606030504020204" pitchFamily="34" charset="0"/>
              </a:rPr>
              <a:t>Universitätsbibliothek Leipzig</a:t>
            </a:r>
          </a:p>
        </p:txBody>
      </p:sp>
      <p:sp>
        <p:nvSpPr>
          <p:cNvPr id="3" name="Inhaltsplatzhalter 2"/>
          <p:cNvSpPr>
            <a:spLocks noGrp="1"/>
          </p:cNvSpPr>
          <p:nvPr>
            <p:ph idx="1"/>
          </p:nvPr>
        </p:nvSpPr>
        <p:spPr/>
        <p:txBody>
          <a:bodyPr/>
          <a:lstStyle/>
          <a:p>
            <a:r>
              <a:rPr lang="de-DE" sz="1600" dirty="0" err="1"/>
              <a:t>adlr.link</a:t>
            </a:r>
            <a:r>
              <a:rPr lang="de-DE" sz="1600" dirty="0"/>
              <a:t> (gesprochen: „Adler“, wie der Vogel) steht für </a:t>
            </a:r>
            <a:r>
              <a:rPr lang="de-DE" sz="1600" b="1" dirty="0" err="1"/>
              <a:t>A</a:t>
            </a:r>
            <a:r>
              <a:rPr lang="de-DE" sz="1600" dirty="0" err="1"/>
              <a:t>dvanced</a:t>
            </a:r>
            <a:r>
              <a:rPr lang="de-DE" sz="1600" dirty="0"/>
              <a:t> </a:t>
            </a:r>
            <a:r>
              <a:rPr lang="de-DE" sz="1600" b="1" dirty="0" err="1"/>
              <a:t>D</a:t>
            </a:r>
            <a:r>
              <a:rPr lang="de-DE" sz="1600" dirty="0" err="1"/>
              <a:t>elivery</a:t>
            </a:r>
            <a:r>
              <a:rPr lang="de-DE" sz="1600" dirty="0"/>
              <a:t> </a:t>
            </a:r>
            <a:r>
              <a:rPr lang="de-DE" sz="1600" dirty="0" err="1"/>
              <a:t>of</a:t>
            </a:r>
            <a:r>
              <a:rPr lang="de-DE" sz="1600" dirty="0"/>
              <a:t> </a:t>
            </a:r>
            <a:r>
              <a:rPr lang="de-DE" sz="1600" b="1" dirty="0"/>
              <a:t>L</a:t>
            </a:r>
            <a:r>
              <a:rPr lang="de-DE" sz="1600" dirty="0"/>
              <a:t>ibrary </a:t>
            </a:r>
            <a:r>
              <a:rPr lang="de-DE" sz="1600" b="1" dirty="0"/>
              <a:t>R</a:t>
            </a:r>
            <a:r>
              <a:rPr lang="de-DE" sz="1600" dirty="0"/>
              <a:t>esources </a:t>
            </a:r>
            <a:r>
              <a:rPr lang="de-DE" sz="1600" dirty="0" err="1"/>
              <a:t>for</a:t>
            </a:r>
            <a:r>
              <a:rPr lang="de-DE" sz="1600" dirty="0"/>
              <a:t> Communication, Media </a:t>
            </a:r>
            <a:r>
              <a:rPr lang="de-DE" sz="1600" dirty="0" err="1"/>
              <a:t>and</a:t>
            </a:r>
            <a:r>
              <a:rPr lang="de-DE" sz="1600" dirty="0"/>
              <a:t> Film Studies </a:t>
            </a:r>
          </a:p>
          <a:p>
            <a:r>
              <a:rPr lang="de-DE" sz="1600" dirty="0"/>
              <a:t>Ein zentrales Nachweisportal für alle, die sich für Kommunikation, Film, Fernsehen oder Medien allgemein interessieren oder in diesem Gebiet arbeiten, forschen, lehren oder studieren</a:t>
            </a:r>
          </a:p>
          <a:p>
            <a:r>
              <a:rPr lang="de-DE" sz="1600" dirty="0"/>
              <a:t>Für </a:t>
            </a:r>
            <a:r>
              <a:rPr lang="de-DE" sz="1600" dirty="0" err="1"/>
              <a:t>jede:n</a:t>
            </a:r>
            <a:r>
              <a:rPr lang="de-DE" sz="1600" dirty="0"/>
              <a:t> nutzbar: </a:t>
            </a:r>
            <a:r>
              <a:rPr lang="de-DE" sz="1600" dirty="0" err="1"/>
              <a:t>Hochschullehrer:innen</a:t>
            </a:r>
            <a:r>
              <a:rPr lang="de-DE" sz="1600" dirty="0"/>
              <a:t>, wissenschaftliche </a:t>
            </a:r>
            <a:r>
              <a:rPr lang="de-DE" sz="1600" dirty="0" err="1"/>
              <a:t>Mitarbeiter:innen</a:t>
            </a:r>
            <a:r>
              <a:rPr lang="de-DE" sz="1600" dirty="0"/>
              <a:t>, </a:t>
            </a:r>
            <a:r>
              <a:rPr lang="de-DE" sz="1600" dirty="0" err="1"/>
              <a:t>Doktorand:innen</a:t>
            </a:r>
            <a:r>
              <a:rPr lang="de-DE" sz="1600" dirty="0"/>
              <a:t>, Studierende, </a:t>
            </a:r>
            <a:r>
              <a:rPr lang="de-DE" sz="1600" dirty="0" err="1"/>
              <a:t>Mitarbeiter:innen</a:t>
            </a:r>
            <a:r>
              <a:rPr lang="de-DE" sz="1600" dirty="0"/>
              <a:t> an außeruniversitären Forschungsinstitutionen, </a:t>
            </a:r>
            <a:r>
              <a:rPr lang="de-DE" sz="1600" dirty="0" err="1"/>
              <a:t>Bibliothekar:innen</a:t>
            </a:r>
            <a:r>
              <a:rPr lang="de-DE" sz="1600" dirty="0"/>
              <a:t>, aber auch interessierte Laien</a:t>
            </a:r>
          </a:p>
        </p:txBody>
      </p:sp>
    </p:spTree>
    <p:extLst>
      <p:ext uri="{BB962C8B-B14F-4D97-AF65-F5344CB8AC3E}">
        <p14:creationId xmlns:p14="http://schemas.microsoft.com/office/powerpoint/2010/main" val="22941161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65125" y="1584325"/>
            <a:ext cx="7985125" cy="561975"/>
          </a:xfrm>
        </p:spPr>
        <p:txBody>
          <a:bodyPr/>
          <a:lstStyle/>
          <a:p>
            <a:pPr eaLnBrk="1" fontAlgn="auto" hangingPunct="1">
              <a:spcAft>
                <a:spcPts val="0"/>
              </a:spcAft>
              <a:defRPr/>
            </a:pPr>
            <a:r>
              <a:rPr lang="de-DE" dirty="0">
                <a:ea typeface="+mj-ea"/>
              </a:rPr>
              <a:t>Vielen Dank!</a:t>
            </a:r>
          </a:p>
        </p:txBody>
      </p:sp>
      <p:sp>
        <p:nvSpPr>
          <p:cNvPr id="33795" name="Inhaltsplatzhalter 2"/>
          <p:cNvSpPr>
            <a:spLocks noGrp="1"/>
          </p:cNvSpPr>
          <p:nvPr>
            <p:ph sz="half" idx="2"/>
          </p:nvPr>
        </p:nvSpPr>
        <p:spPr>
          <a:xfrm>
            <a:off x="365125" y="2449513"/>
            <a:ext cx="6924675" cy="2457450"/>
          </a:xfrm>
        </p:spPr>
        <p:txBody>
          <a:bodyPr/>
          <a:lstStyle/>
          <a:p>
            <a:pPr eaLnBrk="1" hangingPunct="1"/>
            <a:endParaRPr lang="de-DE" altLang="de-DE" sz="1600" b="1" dirty="0"/>
          </a:p>
          <a:p>
            <a:pPr eaLnBrk="1" hangingPunct="1"/>
            <a:endParaRPr lang="de-DE" altLang="de-DE" sz="1600" b="1" dirty="0"/>
          </a:p>
          <a:p>
            <a:pPr eaLnBrk="1" hangingPunct="1"/>
            <a:endParaRPr lang="de-DE" altLang="de-DE" sz="1600" b="1" dirty="0"/>
          </a:p>
          <a:p>
            <a:pPr eaLnBrk="1" hangingPunct="1"/>
            <a:endParaRPr lang="de-DE" altLang="de-DE" sz="1600" b="1" dirty="0"/>
          </a:p>
          <a:p>
            <a:pPr eaLnBrk="1" hangingPunct="1"/>
            <a:endParaRPr lang="de-DE" altLang="de-DE" sz="1600" b="1" dirty="0"/>
          </a:p>
          <a:p>
            <a:pPr eaLnBrk="1" hangingPunct="1"/>
            <a:endParaRPr lang="de-DE" altLang="de-DE" sz="1600" b="1" dirty="0"/>
          </a:p>
          <a:p>
            <a:pPr eaLnBrk="1" hangingPunct="1"/>
            <a:endParaRPr lang="de-DE" altLang="de-DE" sz="500" dirty="0"/>
          </a:p>
          <a:p>
            <a:pPr eaLnBrk="1" hangingPunct="1"/>
            <a:endParaRPr lang="de-DE" altLang="de-DE" dirty="0"/>
          </a:p>
          <a:p>
            <a:r>
              <a:rPr lang="de-DE" altLang="de-DE" dirty="0"/>
              <a:t>		</a:t>
            </a:r>
            <a:r>
              <a:rPr lang="de-DE" altLang="de-DE" sz="700" i="1" dirty="0">
                <a:solidFill>
                  <a:schemeClr val="bg1">
                    <a:lumMod val="50000"/>
                  </a:schemeClr>
                </a:solidFill>
              </a:rPr>
              <a:t>Die Inhalte dieser Präsentation – ausgenommen die grafischen Designelemente und die Logos der Universität Leipzig und ihrer</a:t>
            </a:r>
            <a:br>
              <a:rPr lang="de-DE" altLang="de-DE" sz="700" i="1" dirty="0">
                <a:solidFill>
                  <a:schemeClr val="bg1">
                    <a:lumMod val="50000"/>
                  </a:schemeClr>
                </a:solidFill>
              </a:rPr>
            </a:br>
            <a:r>
              <a:rPr lang="de-DE" altLang="de-DE" sz="700" i="1" dirty="0">
                <a:solidFill>
                  <a:schemeClr val="bg1">
                    <a:lumMod val="50000"/>
                  </a:schemeClr>
                </a:solidFill>
              </a:rPr>
              <a:t>		Einrichtungen – stehen unter der Creative-Commons-Lizenz CC-BY-ND 4.0 (</a:t>
            </a:r>
            <a:r>
              <a:rPr lang="de-DE" sz="700" i="1" dirty="0">
                <a:solidFill>
                  <a:schemeClr val="bg1">
                    <a:lumMod val="50000"/>
                  </a:schemeClr>
                </a:solidFill>
              </a:rPr>
              <a:t>Namensnennung, keine Bearbeitung).</a:t>
            </a:r>
          </a:p>
          <a:p>
            <a:r>
              <a:rPr lang="de-DE" sz="700" b="1" dirty="0">
                <a:solidFill>
                  <a:schemeClr val="bg1">
                    <a:lumMod val="50000"/>
                  </a:schemeClr>
                </a:solidFill>
              </a:rPr>
              <a:t>		</a:t>
            </a:r>
          </a:p>
          <a:p>
            <a:r>
              <a:rPr lang="de-DE" sz="700" b="1" dirty="0">
                <a:solidFill>
                  <a:schemeClr val="bg1">
                    <a:lumMod val="75000"/>
                  </a:schemeClr>
                </a:solidFill>
              </a:rPr>
              <a:t>Version 2.5 | Stand: 01/2023</a:t>
            </a:r>
          </a:p>
        </p:txBody>
      </p:sp>
      <p:pic>
        <p:nvPicPr>
          <p:cNvPr id="5" name="Grafik 4">
            <a:extLst>
              <a:ext uri="{FF2B5EF4-FFF2-40B4-BE49-F238E27FC236}">
                <a16:creationId xmlns:a16="http://schemas.microsoft.com/office/drawing/2014/main" id="{C3D66698-27E3-4E89-A5AE-C943EC037519}"/>
              </a:ext>
            </a:extLst>
          </p:cNvPr>
          <p:cNvPicPr>
            <a:picLocks noChangeAspect="1"/>
          </p:cNvPicPr>
          <p:nvPr/>
        </p:nvPicPr>
        <p:blipFill>
          <a:blip r:embed="rId3"/>
          <a:stretch>
            <a:fillRect/>
          </a:stretch>
        </p:blipFill>
        <p:spPr>
          <a:xfrm>
            <a:off x="450710" y="4591051"/>
            <a:ext cx="866987" cy="3048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Was kann </a:t>
            </a:r>
            <a:r>
              <a:rPr lang="de-DE" dirty="0" err="1"/>
              <a:t>adlr.link</a:t>
            </a:r>
            <a:r>
              <a:rPr lang="de-DE" dirty="0"/>
              <a:t>?</a:t>
            </a:r>
          </a:p>
        </p:txBody>
      </p:sp>
      <p:sp>
        <p:nvSpPr>
          <p:cNvPr id="6" name="Foliennummernplatzhalter 5"/>
          <p:cNvSpPr>
            <a:spLocks noGrp="1"/>
          </p:cNvSpPr>
          <p:nvPr>
            <p:ph type="sldNum" sz="quarter" idx="4"/>
          </p:nvPr>
        </p:nvSpPr>
        <p:spPr/>
        <p:txBody>
          <a:bodyPr/>
          <a:lstStyle/>
          <a:p>
            <a:pPr>
              <a:defRPr/>
            </a:pPr>
            <a:fld id="{04AD7245-8B54-4DB6-A787-2BC7C149B53C}" type="slidenum">
              <a:rPr kumimoji="0" lang="de-DE" altLang="de-DE" sz="1000" b="0" i="0" u="none" strike="noStrike" kern="1200" cap="none" spc="0" normalizeH="0" baseline="0" noProof="0" smtClean="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rPr>
              <a:pPr>
                <a:defRPr/>
              </a:pPr>
              <a:t>6</a:t>
            </a:fld>
            <a:endParaRPr kumimoji="0" lang="de-DE" altLang="de-DE" sz="1000" b="0" i="0" u="none" strike="noStrike" kern="1200" cap="none" spc="0" normalizeH="0" baseline="0" noProof="0" dirty="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7" name="Datumsplatzhalter 6"/>
          <p:cNvSpPr>
            <a:spLocks noGrp="1"/>
          </p:cNvSpPr>
          <p:nvPr>
            <p:ph type="dt" sz="half" idx="2"/>
          </p:nvPr>
        </p:nvSpPr>
        <p:spPr/>
        <p:txBody>
          <a:bodyPr/>
          <a:lstStyle/>
          <a:p>
            <a:pPr>
              <a:defRPr/>
            </a:pPr>
            <a:r>
              <a:rPr lang="de-DE" altLang="de-DE" dirty="0">
                <a:latin typeface="Open Sans" panose="020B0606030504020204" pitchFamily="34" charset="0"/>
                <a:ea typeface="Open Sans" panose="020B0606030504020204" pitchFamily="34" charset="0"/>
                <a:cs typeface="Open Sans" panose="020B0606030504020204" pitchFamily="34" charset="0"/>
              </a:rPr>
              <a:t>Universitätsbibliothek Leipzig</a:t>
            </a:r>
          </a:p>
        </p:txBody>
      </p:sp>
      <p:sp>
        <p:nvSpPr>
          <p:cNvPr id="3" name="Inhaltsplatzhalter 2"/>
          <p:cNvSpPr>
            <a:spLocks noGrp="1"/>
          </p:cNvSpPr>
          <p:nvPr>
            <p:ph idx="1"/>
          </p:nvPr>
        </p:nvSpPr>
        <p:spPr/>
        <p:txBody>
          <a:bodyPr/>
          <a:lstStyle/>
          <a:p>
            <a:r>
              <a:rPr lang="de-DE" sz="1600" dirty="0" err="1"/>
              <a:t>adlr.link</a:t>
            </a:r>
            <a:r>
              <a:rPr lang="de-DE" sz="1600" dirty="0"/>
              <a:t> ist eine fachlich zugeschnittene </a:t>
            </a:r>
            <a:r>
              <a:rPr lang="de-DE" sz="1600" b="1" dirty="0"/>
              <a:t>Suchmaschine</a:t>
            </a:r>
            <a:r>
              <a:rPr lang="de-DE" sz="1600" dirty="0"/>
              <a:t> für die Recherche in den Fächern Kommunikations-, Medien- und Filmwissenschaft und den angrenzenden Disziplinen</a:t>
            </a:r>
          </a:p>
          <a:p>
            <a:r>
              <a:rPr lang="de-DE" sz="1600" dirty="0"/>
              <a:t>Mit einem Konto erhalten Sie auch Informationen über die </a:t>
            </a:r>
            <a:r>
              <a:rPr lang="de-DE" sz="1600" b="1" dirty="0"/>
              <a:t>Verfügbarkeit von Medien </a:t>
            </a:r>
            <a:r>
              <a:rPr lang="de-DE" sz="1600" dirty="0"/>
              <a:t>bei Ihrer eigenen Bibliothek und können </a:t>
            </a:r>
            <a:r>
              <a:rPr lang="de-DE" sz="1600" b="1" dirty="0"/>
              <a:t>Lieferservices</a:t>
            </a:r>
            <a:r>
              <a:rPr lang="de-DE" sz="1600" dirty="0"/>
              <a:t> von </a:t>
            </a:r>
            <a:r>
              <a:rPr lang="de-DE" sz="1600" dirty="0" err="1"/>
              <a:t>adlr.link</a:t>
            </a:r>
            <a:r>
              <a:rPr lang="de-DE" sz="1600" dirty="0"/>
              <a:t> in Anspruch nehmen</a:t>
            </a:r>
          </a:p>
          <a:p>
            <a:r>
              <a:rPr lang="de-DE" sz="1600" dirty="0" err="1"/>
              <a:t>adlr.link</a:t>
            </a:r>
            <a:r>
              <a:rPr lang="de-DE" sz="1600" dirty="0"/>
              <a:t> dient als </a:t>
            </a:r>
            <a:r>
              <a:rPr lang="de-DE" sz="1600" b="1" dirty="0"/>
              <a:t>Ergänzung</a:t>
            </a:r>
            <a:r>
              <a:rPr lang="de-DE" sz="1600" dirty="0"/>
              <a:t> zum jeweils vorhandenen lokalen Bibliotheksbestand</a:t>
            </a:r>
          </a:p>
          <a:p>
            <a:endParaRPr lang="de-DE" sz="1600" dirty="0"/>
          </a:p>
        </p:txBody>
      </p:sp>
    </p:spTree>
    <p:extLst>
      <p:ext uri="{BB962C8B-B14F-4D97-AF65-F5344CB8AC3E}">
        <p14:creationId xmlns:p14="http://schemas.microsoft.com/office/powerpoint/2010/main" val="4073609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Welche Ressourcen sind durchsuchbar?</a:t>
            </a:r>
          </a:p>
        </p:txBody>
      </p:sp>
      <p:sp>
        <p:nvSpPr>
          <p:cNvPr id="6" name="Foliennummernplatzhalter 5"/>
          <p:cNvSpPr>
            <a:spLocks noGrp="1"/>
          </p:cNvSpPr>
          <p:nvPr>
            <p:ph type="sldNum" sz="quarter" idx="4"/>
          </p:nvPr>
        </p:nvSpPr>
        <p:spPr/>
        <p:txBody>
          <a:bodyPr/>
          <a:lstStyle/>
          <a:p>
            <a:pPr>
              <a:defRPr/>
            </a:pPr>
            <a:fld id="{04AD7245-8B54-4DB6-A787-2BC7C149B53C}" type="slidenum">
              <a:rPr kumimoji="0" lang="de-DE" altLang="de-DE" sz="1000" b="0" i="0" u="none" strike="noStrike" kern="1200" cap="none" spc="0" normalizeH="0" baseline="0" noProof="0" smtClean="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rPr>
              <a:pPr>
                <a:defRPr/>
              </a:pPr>
              <a:t>7</a:t>
            </a:fld>
            <a:endParaRPr kumimoji="0" lang="de-DE" altLang="de-DE" sz="1000" b="0" i="0" u="none" strike="noStrike" kern="1200" cap="none" spc="0" normalizeH="0" baseline="0" noProof="0" dirty="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7" name="Datumsplatzhalter 6"/>
          <p:cNvSpPr>
            <a:spLocks noGrp="1"/>
          </p:cNvSpPr>
          <p:nvPr>
            <p:ph type="dt" sz="half" idx="2"/>
          </p:nvPr>
        </p:nvSpPr>
        <p:spPr/>
        <p:txBody>
          <a:bodyPr/>
          <a:lstStyle/>
          <a:p>
            <a:pPr>
              <a:defRPr/>
            </a:pPr>
            <a:r>
              <a:rPr lang="de-DE" altLang="de-DE" dirty="0">
                <a:latin typeface="Open Sans" panose="020B0606030504020204" pitchFamily="34" charset="0"/>
                <a:ea typeface="Open Sans" panose="020B0606030504020204" pitchFamily="34" charset="0"/>
                <a:cs typeface="Open Sans" panose="020B0606030504020204" pitchFamily="34" charset="0"/>
              </a:rPr>
              <a:t>Universitätsbibliothek Leipzig</a:t>
            </a:r>
          </a:p>
        </p:txBody>
      </p:sp>
      <p:graphicFrame>
        <p:nvGraphicFramePr>
          <p:cNvPr id="8" name="Inhaltsplatzhalter 2"/>
          <p:cNvGraphicFramePr>
            <a:graphicFrameLocks noGrp="1"/>
          </p:cNvGraphicFramePr>
          <p:nvPr>
            <p:ph idx="1"/>
            <p:extLst>
              <p:ext uri="{D42A27DB-BD31-4B8C-83A1-F6EECF244321}">
                <p14:modId xmlns:p14="http://schemas.microsoft.com/office/powerpoint/2010/main" val="1452323579"/>
              </p:ext>
            </p:extLst>
          </p:nvPr>
        </p:nvGraphicFramePr>
        <p:xfrm>
          <a:off x="1515979" y="1271153"/>
          <a:ext cx="7002463" cy="2984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3703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Vorteile eines Kontos</a:t>
            </a:r>
          </a:p>
        </p:txBody>
      </p:sp>
      <p:sp>
        <p:nvSpPr>
          <p:cNvPr id="10" name="Textplatzhalter 9"/>
          <p:cNvSpPr>
            <a:spLocks noGrp="1"/>
          </p:cNvSpPr>
          <p:nvPr>
            <p:ph type="body" sz="quarter" idx="13"/>
          </p:nvPr>
        </p:nvSpPr>
        <p:spPr/>
        <p:txBody>
          <a:bodyPr/>
          <a:lstStyle/>
          <a:p>
            <a:endParaRPr lang="de-DE"/>
          </a:p>
        </p:txBody>
      </p:sp>
      <p:sp>
        <p:nvSpPr>
          <p:cNvPr id="6" name="Foliennummernplatzhalter 5"/>
          <p:cNvSpPr>
            <a:spLocks noGrp="1"/>
          </p:cNvSpPr>
          <p:nvPr>
            <p:ph type="sldNum" sz="quarter" idx="4"/>
          </p:nvPr>
        </p:nvSpPr>
        <p:spPr/>
        <p:txBody>
          <a:bodyPr/>
          <a:lstStyle/>
          <a:p>
            <a:pPr>
              <a:defRPr/>
            </a:pPr>
            <a:fld id="{04AD7245-8B54-4DB6-A787-2BC7C149B53C}" type="slidenum">
              <a:rPr kumimoji="0" lang="de-DE" altLang="de-DE" sz="1000" b="0" i="0" u="none" strike="noStrike" kern="1200" cap="none" spc="0" normalizeH="0" baseline="0" noProof="0" smtClean="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rPr>
              <a:pPr>
                <a:defRPr/>
              </a:pPr>
              <a:t>8</a:t>
            </a:fld>
            <a:endParaRPr kumimoji="0" lang="de-DE" altLang="de-DE" sz="1000" b="0" i="0" u="none" strike="noStrike" kern="1200" cap="none" spc="0" normalizeH="0" baseline="0" noProof="0" dirty="0">
              <a:ln>
                <a:noFill/>
              </a:ln>
              <a:solidFill>
                <a:srgbClr val="D8413E"/>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7" name="Datumsplatzhalter 6"/>
          <p:cNvSpPr>
            <a:spLocks noGrp="1"/>
          </p:cNvSpPr>
          <p:nvPr>
            <p:ph type="dt" sz="half" idx="2"/>
          </p:nvPr>
        </p:nvSpPr>
        <p:spPr/>
        <p:txBody>
          <a:bodyPr/>
          <a:lstStyle/>
          <a:p>
            <a:pPr>
              <a:defRPr/>
            </a:pPr>
            <a:r>
              <a:rPr lang="de-DE" altLang="de-DE" dirty="0">
                <a:latin typeface="Open Sans" panose="020B0606030504020204" pitchFamily="34" charset="0"/>
                <a:ea typeface="Open Sans" panose="020B0606030504020204" pitchFamily="34" charset="0"/>
                <a:cs typeface="Open Sans" panose="020B0606030504020204" pitchFamily="34" charset="0"/>
              </a:rPr>
              <a:t>Universitätsbibliothek Leipzig</a:t>
            </a:r>
          </a:p>
          <a:p>
            <a:pPr>
              <a:defRPr/>
            </a:pPr>
            <a:endParaRPr lang="de-DE" altLang="de-DE" dirty="0"/>
          </a:p>
        </p:txBody>
      </p:sp>
      <p:graphicFrame>
        <p:nvGraphicFramePr>
          <p:cNvPr id="3" name="Inhaltsplatzhalter 2"/>
          <p:cNvGraphicFramePr>
            <a:graphicFrameLocks noGrp="1"/>
          </p:cNvGraphicFramePr>
          <p:nvPr>
            <p:ph idx="1"/>
            <p:extLst>
              <p:ext uri="{D42A27DB-BD31-4B8C-83A1-F6EECF244321}">
                <p14:modId xmlns:p14="http://schemas.microsoft.com/office/powerpoint/2010/main" val="1992076029"/>
              </p:ext>
            </p:extLst>
          </p:nvPr>
        </p:nvGraphicFramePr>
        <p:xfrm>
          <a:off x="468000" y="1063625"/>
          <a:ext cx="8208000" cy="3382136"/>
        </p:xfrm>
        <a:graphic>
          <a:graphicData uri="http://schemas.openxmlformats.org/drawingml/2006/table">
            <a:tbl>
              <a:tblPr firstRow="1" bandRow="1">
                <a:tableStyleId>{F5AB1C69-6EDB-4FF4-983F-18BD219EF322}</a:tableStyleId>
              </a:tblPr>
              <a:tblGrid>
                <a:gridCol w="6048000">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tblGrid>
              <a:tr h="273176">
                <a:tc>
                  <a:txBody>
                    <a:bodyPr/>
                    <a:lstStyle/>
                    <a:p>
                      <a:endParaRPr lang="de-DE" sz="110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de-DE" sz="1100" dirty="0">
                          <a:latin typeface="Open Sans" panose="020B0606030504020204" pitchFamily="34" charset="0"/>
                          <a:ea typeface="Open Sans" panose="020B0606030504020204" pitchFamily="34" charset="0"/>
                          <a:cs typeface="Open Sans" panose="020B0606030504020204" pitchFamily="34" charset="0"/>
                        </a:rPr>
                        <a:t>mit</a:t>
                      </a:r>
                      <a:r>
                        <a:rPr lang="de-DE" sz="1100" baseline="0" dirty="0">
                          <a:latin typeface="Open Sans" panose="020B0606030504020204" pitchFamily="34" charset="0"/>
                          <a:ea typeface="Open Sans" panose="020B0606030504020204" pitchFamily="34" charset="0"/>
                          <a:cs typeface="Open Sans" panose="020B0606030504020204" pitchFamily="34" charset="0"/>
                        </a:rPr>
                        <a:t> Konto</a:t>
                      </a:r>
                      <a:endParaRPr lang="de-DE" sz="110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de-DE" sz="1100" b="0" dirty="0">
                          <a:latin typeface="Open Sans" panose="020B0606030504020204" pitchFamily="34" charset="0"/>
                          <a:ea typeface="Open Sans" panose="020B0606030504020204" pitchFamily="34" charset="0"/>
                          <a:cs typeface="Open Sans" panose="020B0606030504020204" pitchFamily="34" charset="0"/>
                        </a:rPr>
                        <a:t>ohne Konto</a:t>
                      </a:r>
                    </a:p>
                  </a:txBody>
                  <a:tcPr anchor="ctr"/>
                </a:tc>
                <a:extLst>
                  <a:ext uri="{0D108BD9-81ED-4DB2-BD59-A6C34878D82A}">
                    <a16:rowId xmlns:a16="http://schemas.microsoft.com/office/drawing/2014/main" val="10000"/>
                  </a:ext>
                </a:extLst>
              </a:tr>
              <a:tr h="0">
                <a:tc>
                  <a:txBody>
                    <a:bodyPr/>
                    <a:lstStyle/>
                    <a:p>
                      <a:pPr>
                        <a:spcBef>
                          <a:spcPts val="0"/>
                        </a:spcBef>
                      </a:pPr>
                      <a:r>
                        <a:rPr lang="de-DE" sz="1100" b="1" i="0" dirty="0">
                          <a:latin typeface="Open Sans" panose="020B0606030504020204" pitchFamily="34" charset="0"/>
                          <a:ea typeface="Open Sans" panose="020B0606030504020204" pitchFamily="34" charset="0"/>
                          <a:cs typeface="Open Sans" panose="020B0606030504020204" pitchFamily="34" charset="0"/>
                        </a:rPr>
                        <a:t>Recherche</a:t>
                      </a:r>
                      <a:r>
                        <a:rPr lang="de-DE" sz="1100" i="0" baseline="0" dirty="0">
                          <a:latin typeface="Open Sans" panose="020B0606030504020204" pitchFamily="34" charset="0"/>
                          <a:ea typeface="Open Sans" panose="020B0606030504020204" pitchFamily="34" charset="0"/>
                          <a:cs typeface="Open Sans" panose="020B0606030504020204" pitchFamily="34" charset="0"/>
                        </a:rPr>
                        <a:t> im gesamten </a:t>
                      </a:r>
                      <a:r>
                        <a:rPr lang="de-DE" sz="1100" i="0" baseline="0" dirty="0" err="1">
                          <a:latin typeface="Open Sans" panose="020B0606030504020204" pitchFamily="34" charset="0"/>
                          <a:ea typeface="Open Sans" panose="020B0606030504020204" pitchFamily="34" charset="0"/>
                          <a:cs typeface="Open Sans" panose="020B0606030504020204" pitchFamily="34" charset="0"/>
                        </a:rPr>
                        <a:t>adlr.link</a:t>
                      </a:r>
                      <a:r>
                        <a:rPr lang="de-DE" sz="1100" i="0" baseline="0" dirty="0">
                          <a:latin typeface="Open Sans" panose="020B0606030504020204" pitchFamily="34" charset="0"/>
                          <a:ea typeface="Open Sans" panose="020B0606030504020204" pitchFamily="34" charset="0"/>
                          <a:cs typeface="Open Sans" panose="020B0606030504020204" pitchFamily="34" charset="0"/>
                        </a:rPr>
                        <a:t>-Katalog</a:t>
                      </a:r>
                      <a:endParaRPr lang="de-DE" sz="1100" b="0" i="0" dirty="0">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tc>
                  <a:txBody>
                    <a:bodyPr/>
                    <a:lstStyle/>
                    <a:p>
                      <a:pPr algn="ctr">
                        <a:spcBef>
                          <a:spcPts val="0"/>
                        </a:spcBef>
                      </a:pPr>
                      <a:r>
                        <a:rPr lang="de-DE" sz="1100" b="1" dirty="0">
                          <a:solidFill>
                            <a:srgbClr val="00B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de-DE" sz="1100" b="1" dirty="0">
                        <a:solidFill>
                          <a:srgbClr val="00B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tc>
                  <a:txBody>
                    <a:bodyPr/>
                    <a:lstStyle/>
                    <a:p>
                      <a:pPr algn="ctr">
                        <a:spcBef>
                          <a:spcPts val="0"/>
                        </a:spcBef>
                      </a:pPr>
                      <a:r>
                        <a:rPr lang="de-DE" sz="1100" b="1">
                          <a:solidFill>
                            <a:srgbClr val="00B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de-DE" sz="1100" b="1" dirty="0">
                        <a:solidFill>
                          <a:srgbClr val="00B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extLst>
                  <a:ext uri="{0D108BD9-81ED-4DB2-BD59-A6C34878D82A}">
                    <a16:rowId xmlns:a16="http://schemas.microsoft.com/office/drawing/2014/main" val="10001"/>
                  </a:ext>
                </a:extLst>
              </a:tr>
              <a:tr h="0">
                <a:tc>
                  <a:txBody>
                    <a:bodyPr/>
                    <a:lstStyle/>
                    <a:p>
                      <a:pPr>
                        <a:spcBef>
                          <a:spcPts val="0"/>
                        </a:spcBef>
                      </a:pPr>
                      <a:r>
                        <a:rPr lang="de-DE" sz="1100" i="0" dirty="0">
                          <a:latin typeface="Open Sans" panose="020B0606030504020204" pitchFamily="34" charset="0"/>
                          <a:ea typeface="Open Sans" panose="020B0606030504020204" pitchFamily="34" charset="0"/>
                          <a:cs typeface="Open Sans" panose="020B0606030504020204" pitchFamily="34" charset="0"/>
                        </a:rPr>
                        <a:t>Direkter</a:t>
                      </a:r>
                      <a:r>
                        <a:rPr lang="de-DE" sz="1100" i="0" baseline="0" dirty="0">
                          <a:latin typeface="Open Sans" panose="020B0606030504020204" pitchFamily="34" charset="0"/>
                          <a:ea typeface="Open Sans" panose="020B0606030504020204" pitchFamily="34" charset="0"/>
                          <a:cs typeface="Open Sans" panose="020B0606030504020204" pitchFamily="34" charset="0"/>
                        </a:rPr>
                        <a:t> </a:t>
                      </a:r>
                      <a:r>
                        <a:rPr lang="de-DE" sz="1100" b="1" i="0" dirty="0">
                          <a:latin typeface="Open Sans" panose="020B0606030504020204" pitchFamily="34" charset="0"/>
                          <a:ea typeface="Open Sans" panose="020B0606030504020204" pitchFamily="34" charset="0"/>
                          <a:cs typeface="Open Sans" panose="020B0606030504020204" pitchFamily="34" charset="0"/>
                        </a:rPr>
                        <a:t>Zugang</a:t>
                      </a:r>
                      <a:r>
                        <a:rPr lang="de-DE" sz="1100" b="1" i="0" baseline="0" dirty="0">
                          <a:latin typeface="Open Sans" panose="020B0606030504020204" pitchFamily="34" charset="0"/>
                          <a:ea typeface="Open Sans" panose="020B0606030504020204" pitchFamily="34" charset="0"/>
                          <a:cs typeface="Open Sans" panose="020B0606030504020204" pitchFamily="34" charset="0"/>
                        </a:rPr>
                        <a:t> zu Open Access-Ressourcen</a:t>
                      </a:r>
                      <a:endParaRPr lang="de-DE" sz="1100" b="1" i="0" dirty="0">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100" b="1" kern="1200" noProof="0" dirty="0">
                          <a:solidFill>
                            <a:srgbClr val="00B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de-DE" sz="1100" b="1" kern="1200" noProof="0" dirty="0">
                        <a:solidFill>
                          <a:srgbClr val="00B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tc>
                  <a:txBody>
                    <a:bodyPr/>
                    <a:lstStyle/>
                    <a:p>
                      <a:pPr algn="ctr">
                        <a:spcBef>
                          <a:spcPts val="0"/>
                        </a:spcBef>
                      </a:pPr>
                      <a:r>
                        <a:rPr lang="de-DE" sz="1100" b="1" dirty="0">
                          <a:solidFill>
                            <a:srgbClr val="00B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de-DE" sz="1100" b="1" dirty="0">
                        <a:solidFill>
                          <a:srgbClr val="00B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extLst>
                  <a:ext uri="{0D108BD9-81ED-4DB2-BD59-A6C34878D82A}">
                    <a16:rowId xmlns:a16="http://schemas.microsoft.com/office/drawing/2014/main" val="10002"/>
                  </a:ext>
                </a:extLst>
              </a:tr>
              <a:tr h="0">
                <a:tc>
                  <a:txBody>
                    <a:bodyPr/>
                    <a:lstStyle/>
                    <a:p>
                      <a:pPr>
                        <a:spcBef>
                          <a:spcPts val="0"/>
                        </a:spcBef>
                      </a:pPr>
                      <a:r>
                        <a:rPr lang="de-DE" sz="1100" b="1" i="0" dirty="0">
                          <a:latin typeface="Open Sans" panose="020B0606030504020204" pitchFamily="34" charset="0"/>
                          <a:ea typeface="Open Sans" panose="020B0606030504020204" pitchFamily="34" charset="0"/>
                          <a:cs typeface="Open Sans" panose="020B0606030504020204" pitchFamily="34" charset="0"/>
                        </a:rPr>
                        <a:t>Information über die Verfügbarkeit </a:t>
                      </a:r>
                      <a:r>
                        <a:rPr lang="de-DE" sz="1100" i="0" baseline="0" dirty="0">
                          <a:latin typeface="Open Sans" panose="020B0606030504020204" pitchFamily="34" charset="0"/>
                          <a:ea typeface="Open Sans" panose="020B0606030504020204" pitchFamily="34" charset="0"/>
                          <a:cs typeface="Open Sans" panose="020B0606030504020204" pitchFamily="34" charset="0"/>
                        </a:rPr>
                        <a:t>von Medien bei der eigenen Bibliothek</a:t>
                      </a:r>
                      <a:endParaRPr lang="de-DE" sz="1100" b="0" i="0" dirty="0">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100" b="1" kern="1200" noProof="0" dirty="0">
                          <a:solidFill>
                            <a:srgbClr val="00B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de-DE" sz="1100" b="1" kern="1200" noProof="0" dirty="0">
                        <a:solidFill>
                          <a:srgbClr val="00B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100" b="1" dirty="0">
                          <a:solidFill>
                            <a:srgbClr val="FF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de-DE" sz="1100" b="1" dirty="0">
                        <a:solidFill>
                          <a:srgbClr val="FF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extLst>
                  <a:ext uri="{0D108BD9-81ED-4DB2-BD59-A6C34878D82A}">
                    <a16:rowId xmlns:a16="http://schemas.microsoft.com/office/drawing/2014/main" val="10003"/>
                  </a:ext>
                </a:extLst>
              </a:tr>
              <a:tr h="0">
                <a:tc>
                  <a:txBody>
                    <a:bodyPr/>
                    <a:lstStyle/>
                    <a:p>
                      <a:pPr>
                        <a:spcBef>
                          <a:spcPts val="0"/>
                        </a:spcBef>
                      </a:pPr>
                      <a:r>
                        <a:rPr lang="de-DE" sz="1100" i="0" dirty="0">
                          <a:latin typeface="Open Sans" panose="020B0606030504020204" pitchFamily="34" charset="0"/>
                          <a:ea typeface="Open Sans" panose="020B0606030504020204" pitchFamily="34" charset="0"/>
                          <a:cs typeface="Open Sans" panose="020B0606030504020204" pitchFamily="34" charset="0"/>
                        </a:rPr>
                        <a:t>Direkter </a:t>
                      </a:r>
                      <a:r>
                        <a:rPr lang="de-DE" sz="1100" b="1" i="0" dirty="0">
                          <a:latin typeface="Open Sans" panose="020B0606030504020204" pitchFamily="34" charset="0"/>
                          <a:ea typeface="Open Sans" panose="020B0606030504020204" pitchFamily="34" charset="0"/>
                          <a:cs typeface="Open Sans" panose="020B0606030504020204" pitchFamily="34" charset="0"/>
                        </a:rPr>
                        <a:t>Zugang zu Lizenzen</a:t>
                      </a:r>
                      <a:r>
                        <a:rPr lang="de-DE" sz="1100" b="1" i="0" baseline="0" dirty="0">
                          <a:latin typeface="Open Sans" panose="020B0606030504020204" pitchFamily="34" charset="0"/>
                          <a:ea typeface="Open Sans" panose="020B0606030504020204" pitchFamily="34" charset="0"/>
                          <a:cs typeface="Open Sans" panose="020B0606030504020204" pitchFamily="34" charset="0"/>
                        </a:rPr>
                        <a:t> der </a:t>
                      </a:r>
                      <a:r>
                        <a:rPr lang="de-DE" sz="1100" b="1" i="0" dirty="0">
                          <a:latin typeface="Open Sans" panose="020B0606030504020204" pitchFamily="34" charset="0"/>
                          <a:ea typeface="Open Sans" panose="020B0606030504020204" pitchFamily="34" charset="0"/>
                          <a:cs typeface="Open Sans" panose="020B0606030504020204" pitchFamily="34" charset="0"/>
                        </a:rPr>
                        <a:t>eigenen Bibliothek </a:t>
                      </a:r>
                      <a:r>
                        <a:rPr lang="de-DE" sz="1100" b="0" i="0" dirty="0">
                          <a:latin typeface="Open Sans" panose="020B0606030504020204" pitchFamily="34" charset="0"/>
                          <a:ea typeface="Open Sans" panose="020B0606030504020204" pitchFamily="34" charset="0"/>
                          <a:cs typeface="Open Sans" panose="020B0606030504020204" pitchFamily="34" charset="0"/>
                        </a:rPr>
                        <a:t>(z.</a:t>
                      </a:r>
                      <a:r>
                        <a:rPr lang="de-DE" sz="1100" b="0" i="0" baseline="0" dirty="0">
                          <a:latin typeface="Open Sans" panose="020B0606030504020204" pitchFamily="34" charset="0"/>
                          <a:ea typeface="Open Sans" panose="020B0606030504020204" pitchFamily="34" charset="0"/>
                          <a:cs typeface="Open Sans" panose="020B0606030504020204" pitchFamily="34" charset="0"/>
                        </a:rPr>
                        <a:t> B. bei E-Books oder E-Journals)</a:t>
                      </a:r>
                      <a:endParaRPr lang="de-DE" sz="1100" b="1" i="0" dirty="0">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100" b="1" kern="1200" noProof="0" dirty="0">
                          <a:solidFill>
                            <a:srgbClr val="00B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de-DE" sz="1100" b="1" kern="1200" noProof="0" dirty="0">
                        <a:solidFill>
                          <a:srgbClr val="00B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100" b="1" kern="1200" dirty="0">
                          <a:solidFill>
                            <a:srgbClr val="FF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de-DE" sz="1100" b="1" kern="1200" dirty="0">
                        <a:solidFill>
                          <a:srgbClr val="FF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extLst>
                  <a:ext uri="{0D108BD9-81ED-4DB2-BD59-A6C34878D82A}">
                    <a16:rowId xmlns:a16="http://schemas.microsoft.com/office/drawing/2014/main" val="10004"/>
                  </a:ext>
                </a:extLst>
              </a:tr>
              <a:tr h="0">
                <a:tc>
                  <a:txBody>
                    <a:bodyPr/>
                    <a:lstStyle/>
                    <a:p>
                      <a:pPr>
                        <a:spcBef>
                          <a:spcPts val="0"/>
                        </a:spcBef>
                      </a:pPr>
                      <a:r>
                        <a:rPr lang="de-DE" sz="1100" b="1" i="0" dirty="0">
                          <a:latin typeface="Open Sans" panose="020B0606030504020204" pitchFamily="34" charset="0"/>
                          <a:ea typeface="Open Sans" panose="020B0606030504020204" pitchFamily="34" charset="0"/>
                          <a:cs typeface="Open Sans" panose="020B0606030504020204" pitchFamily="34" charset="0"/>
                        </a:rPr>
                        <a:t>Dokumentlieferung</a:t>
                      </a:r>
                      <a:r>
                        <a:rPr lang="de-DE" sz="1100" i="0" dirty="0">
                          <a:latin typeface="Open Sans" panose="020B0606030504020204" pitchFamily="34" charset="0"/>
                          <a:ea typeface="Open Sans" panose="020B0606030504020204" pitchFamily="34" charset="0"/>
                          <a:cs typeface="Open Sans" panose="020B0606030504020204" pitchFamily="34" charset="0"/>
                        </a:rPr>
                        <a:t> von Zeitschriftenartikeln (sofern möglich elektronisch)</a:t>
                      </a:r>
                      <a:endParaRPr lang="de-DE" sz="1100" b="0" i="0" dirty="0">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100" b="1" kern="1200" noProof="0" dirty="0">
                          <a:solidFill>
                            <a:srgbClr val="00B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de-DE" sz="1100" b="1" kern="1200" noProof="0" dirty="0">
                        <a:solidFill>
                          <a:srgbClr val="00B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100" b="1" kern="1200" dirty="0">
                          <a:solidFill>
                            <a:srgbClr val="FF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de-DE" sz="1100" b="1" kern="1200" dirty="0">
                        <a:solidFill>
                          <a:srgbClr val="FF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extLst>
                  <a:ext uri="{0D108BD9-81ED-4DB2-BD59-A6C34878D82A}">
                    <a16:rowId xmlns:a16="http://schemas.microsoft.com/office/drawing/2014/main" val="10005"/>
                  </a:ext>
                </a:extLst>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100" b="1" i="0" dirty="0">
                          <a:latin typeface="Open Sans" panose="020B0606030504020204" pitchFamily="34" charset="0"/>
                          <a:ea typeface="Open Sans" panose="020B0606030504020204" pitchFamily="34" charset="0"/>
                          <a:cs typeface="Open Sans" panose="020B0606030504020204" pitchFamily="34" charset="0"/>
                        </a:rPr>
                        <a:t>Lieferung</a:t>
                      </a:r>
                      <a:r>
                        <a:rPr lang="de-DE" sz="1100" b="1" i="0" baseline="0" dirty="0">
                          <a:latin typeface="Open Sans" panose="020B0606030504020204" pitchFamily="34" charset="0"/>
                          <a:ea typeface="Open Sans" panose="020B0606030504020204" pitchFamily="34" charset="0"/>
                          <a:cs typeface="Open Sans" panose="020B0606030504020204" pitchFamily="34" charset="0"/>
                        </a:rPr>
                        <a:t> von Teilkopien </a:t>
                      </a:r>
                      <a:r>
                        <a:rPr lang="de-DE" sz="1100" i="0" baseline="0" dirty="0">
                          <a:latin typeface="Open Sans" panose="020B0606030504020204" pitchFamily="34" charset="0"/>
                          <a:ea typeface="Open Sans" panose="020B0606030504020204" pitchFamily="34" charset="0"/>
                          <a:cs typeface="Open Sans" panose="020B0606030504020204" pitchFamily="34" charset="0"/>
                        </a:rPr>
                        <a:t>bei Monografien </a:t>
                      </a:r>
                      <a:r>
                        <a:rPr lang="de-DE" sz="1100" i="0" dirty="0">
                          <a:latin typeface="Open Sans" panose="020B0606030504020204" pitchFamily="34" charset="0"/>
                          <a:ea typeface="Open Sans" panose="020B0606030504020204" pitchFamily="34" charset="0"/>
                          <a:cs typeface="Open Sans" panose="020B0606030504020204" pitchFamily="34" charset="0"/>
                        </a:rPr>
                        <a:t>(sofern möglich elektronisch)</a:t>
                      </a:r>
                      <a:endParaRPr lang="de-DE" sz="1100" b="0" i="0" dirty="0">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100" b="1" kern="1200" noProof="0" dirty="0">
                          <a:solidFill>
                            <a:srgbClr val="00B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de-DE" sz="1100" b="1" kern="1200" noProof="0" dirty="0">
                        <a:solidFill>
                          <a:srgbClr val="00B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100" b="1" kern="1200" dirty="0">
                          <a:solidFill>
                            <a:srgbClr val="FF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de-DE" sz="1100" b="1" kern="1200" dirty="0">
                        <a:solidFill>
                          <a:srgbClr val="FF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extLst>
                  <a:ext uri="{0D108BD9-81ED-4DB2-BD59-A6C34878D82A}">
                    <a16:rowId xmlns:a16="http://schemas.microsoft.com/office/drawing/2014/main" val="10006"/>
                  </a:ext>
                </a:extLst>
              </a:tr>
              <a:tr h="0">
                <a:tc>
                  <a:txBody>
                    <a:bodyPr/>
                    <a:lstStyle/>
                    <a:p>
                      <a:pPr>
                        <a:spcBef>
                          <a:spcPts val="0"/>
                        </a:spcBef>
                      </a:pPr>
                      <a:r>
                        <a:rPr lang="de-DE" sz="1100" b="1" i="0" dirty="0">
                          <a:latin typeface="Open Sans" panose="020B0606030504020204" pitchFamily="34" charset="0"/>
                          <a:ea typeface="Open Sans" panose="020B0606030504020204" pitchFamily="34" charset="0"/>
                          <a:cs typeface="Open Sans" panose="020B0606030504020204" pitchFamily="34" charset="0"/>
                        </a:rPr>
                        <a:t>Direkte Lieferung</a:t>
                      </a:r>
                      <a:r>
                        <a:rPr lang="de-DE" sz="1100" b="1" i="0" baseline="0" dirty="0">
                          <a:latin typeface="Open Sans" panose="020B0606030504020204" pitchFamily="34" charset="0"/>
                          <a:ea typeface="Open Sans" panose="020B0606030504020204" pitchFamily="34" charset="0"/>
                          <a:cs typeface="Open Sans" panose="020B0606030504020204" pitchFamily="34" charset="0"/>
                        </a:rPr>
                        <a:t> von Print-Neuerscheinungen </a:t>
                      </a:r>
                      <a:r>
                        <a:rPr lang="de-DE" sz="1100" i="0" baseline="0" dirty="0">
                          <a:latin typeface="Open Sans" panose="020B0606030504020204" pitchFamily="34" charset="0"/>
                          <a:ea typeface="Open Sans" panose="020B0606030504020204" pitchFamily="34" charset="0"/>
                          <a:cs typeface="Open Sans" panose="020B0606030504020204" pitchFamily="34" charset="0"/>
                        </a:rPr>
                        <a:t>an eine beliebige Postadresse</a:t>
                      </a:r>
                      <a:endParaRPr lang="de-DE" sz="1100" b="0" i="0" dirty="0">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100" b="1" kern="1200" noProof="0" dirty="0">
                          <a:solidFill>
                            <a:srgbClr val="00B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de-DE" sz="1100" b="1" kern="1200" noProof="0" dirty="0">
                        <a:solidFill>
                          <a:srgbClr val="00B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100" b="1" kern="1200" dirty="0">
                          <a:solidFill>
                            <a:srgbClr val="FF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de-DE" sz="1100" b="1" kern="1200" dirty="0">
                        <a:solidFill>
                          <a:srgbClr val="FF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extLst>
                  <a:ext uri="{0D108BD9-81ED-4DB2-BD59-A6C34878D82A}">
                    <a16:rowId xmlns:a16="http://schemas.microsoft.com/office/drawing/2014/main" val="10007"/>
                  </a:ext>
                </a:extLst>
              </a:tr>
              <a:tr h="0">
                <a:tc>
                  <a:txBody>
                    <a:bodyPr/>
                    <a:lstStyle/>
                    <a:p>
                      <a:pPr>
                        <a:spcBef>
                          <a:spcPts val="0"/>
                        </a:spcBef>
                      </a:pPr>
                      <a:r>
                        <a:rPr lang="de-DE" sz="1100" i="0" dirty="0">
                          <a:latin typeface="Open Sans" panose="020B0606030504020204" pitchFamily="34" charset="0"/>
                          <a:ea typeface="Open Sans" panose="020B0606030504020204" pitchFamily="34" charset="0"/>
                          <a:cs typeface="Open Sans" panose="020B0606030504020204" pitchFamily="34" charset="0"/>
                        </a:rPr>
                        <a:t>Exklusive </a:t>
                      </a:r>
                      <a:r>
                        <a:rPr lang="de-DE" sz="1100" b="1" i="0" dirty="0">
                          <a:latin typeface="Open Sans" panose="020B0606030504020204" pitchFamily="34" charset="0"/>
                          <a:ea typeface="Open Sans" panose="020B0606030504020204" pitchFamily="34" charset="0"/>
                          <a:cs typeface="Open Sans" panose="020B0606030504020204" pitchFamily="34" charset="0"/>
                        </a:rPr>
                        <a:t>Nutzung</a:t>
                      </a:r>
                      <a:r>
                        <a:rPr lang="de-DE" sz="1100" b="1" i="0" baseline="0" dirty="0">
                          <a:latin typeface="Open Sans" panose="020B0606030504020204" pitchFamily="34" charset="0"/>
                          <a:ea typeface="Open Sans" panose="020B0606030504020204" pitchFamily="34" charset="0"/>
                          <a:cs typeface="Open Sans" panose="020B0606030504020204" pitchFamily="34" charset="0"/>
                        </a:rPr>
                        <a:t> von FID-Lizenzen </a:t>
                      </a:r>
                      <a:r>
                        <a:rPr lang="de-DE" sz="1100" i="0" baseline="0" dirty="0">
                          <a:latin typeface="Open Sans" panose="020B0606030504020204" pitchFamily="34" charset="0"/>
                          <a:ea typeface="Open Sans" panose="020B0606030504020204" pitchFamily="34" charset="0"/>
                          <a:cs typeface="Open Sans" panose="020B0606030504020204" pitchFamily="34" charset="0"/>
                        </a:rPr>
                        <a:t>(sofern verfügbar für die jeweilige Nutzergruppe)</a:t>
                      </a:r>
                      <a:endParaRPr lang="de-DE" sz="1100" b="0" i="0" dirty="0">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100" b="1" kern="1200" noProof="0" dirty="0">
                          <a:solidFill>
                            <a:srgbClr val="00B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de-DE" sz="1100" b="1" kern="1200" noProof="0" dirty="0">
                        <a:solidFill>
                          <a:srgbClr val="00B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100" b="1" kern="1200" dirty="0">
                          <a:solidFill>
                            <a:srgbClr val="FF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de-DE" sz="1100" b="1" kern="1200" dirty="0">
                        <a:solidFill>
                          <a:srgbClr val="FF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extLst>
                  <a:ext uri="{0D108BD9-81ED-4DB2-BD59-A6C34878D82A}">
                    <a16:rowId xmlns:a16="http://schemas.microsoft.com/office/drawing/2014/main" val="10008"/>
                  </a:ext>
                </a:extLst>
              </a:tr>
              <a:tr h="0">
                <a:tc>
                  <a:txBody>
                    <a:bodyPr/>
                    <a:lstStyle/>
                    <a:p>
                      <a:pPr>
                        <a:spcBef>
                          <a:spcPts val="0"/>
                        </a:spcBef>
                      </a:pPr>
                      <a:r>
                        <a:rPr lang="de-DE" sz="1100" i="0" dirty="0">
                          <a:latin typeface="Open Sans" panose="020B0606030504020204" pitchFamily="34" charset="0"/>
                          <a:ea typeface="Open Sans" panose="020B0606030504020204" pitchFamily="34" charset="0"/>
                          <a:cs typeface="Open Sans" panose="020B0606030504020204" pitchFamily="34" charset="0"/>
                        </a:rPr>
                        <a:t>Zugang</a:t>
                      </a:r>
                      <a:r>
                        <a:rPr lang="de-DE" sz="1100" i="0" baseline="0" dirty="0">
                          <a:latin typeface="Open Sans" panose="020B0606030504020204" pitchFamily="34" charset="0"/>
                          <a:ea typeface="Open Sans" panose="020B0606030504020204" pitchFamily="34" charset="0"/>
                          <a:cs typeface="Open Sans" panose="020B0606030504020204" pitchFamily="34" charset="0"/>
                        </a:rPr>
                        <a:t> zu freien und lizenzierten </a:t>
                      </a:r>
                      <a:r>
                        <a:rPr lang="de-DE" sz="1100" b="1" i="0" baseline="0" dirty="0">
                          <a:latin typeface="Open Sans" panose="020B0606030504020204" pitchFamily="34" charset="0"/>
                          <a:ea typeface="Open Sans" panose="020B0606030504020204" pitchFamily="34" charset="0"/>
                          <a:cs typeface="Open Sans" panose="020B0606030504020204" pitchFamily="34" charset="0"/>
                        </a:rPr>
                        <a:t>Datenbanken</a:t>
                      </a:r>
                      <a:endParaRPr lang="de-DE" sz="1100" b="1" i="0" dirty="0">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100" b="1" kern="1200" noProof="0" dirty="0">
                          <a:solidFill>
                            <a:srgbClr val="00B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de-DE" sz="1100" b="1" kern="1200" noProof="0" dirty="0">
                        <a:solidFill>
                          <a:srgbClr val="00B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100" b="1" kern="1200" dirty="0">
                          <a:solidFill>
                            <a:srgbClr val="FF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r>
                        <a:rPr lang="de-DE" sz="1000" b="0" i="1" kern="1200" dirty="0">
                          <a:solidFill>
                            <a:srgbClr val="FF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(nur freie)</a:t>
                      </a:r>
                      <a:endParaRPr lang="de-DE" sz="1000" b="0" i="1" kern="1200" dirty="0">
                        <a:solidFill>
                          <a:srgbClr val="FF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extLst>
                  <a:ext uri="{0D108BD9-81ED-4DB2-BD59-A6C34878D82A}">
                    <a16:rowId xmlns:a16="http://schemas.microsoft.com/office/drawing/2014/main" val="10009"/>
                  </a:ext>
                </a:extLst>
              </a:tr>
              <a:tr h="0">
                <a:tc>
                  <a:txBody>
                    <a:bodyPr/>
                    <a:lstStyle/>
                    <a:p>
                      <a:pPr>
                        <a:spcBef>
                          <a:spcPts val="0"/>
                        </a:spcBef>
                      </a:pPr>
                      <a:r>
                        <a:rPr lang="de-DE" sz="1100" i="0" dirty="0">
                          <a:latin typeface="Open Sans" panose="020B0606030504020204" pitchFamily="34" charset="0"/>
                          <a:ea typeface="Open Sans" panose="020B0606030504020204" pitchFamily="34" charset="0"/>
                          <a:cs typeface="Open Sans" panose="020B0606030504020204" pitchFamily="34" charset="0"/>
                        </a:rPr>
                        <a:t>Anlegen</a:t>
                      </a:r>
                      <a:r>
                        <a:rPr lang="de-DE" sz="1100" i="0" baseline="0" dirty="0">
                          <a:latin typeface="Open Sans" panose="020B0606030504020204" pitchFamily="34" charset="0"/>
                          <a:ea typeface="Open Sans" panose="020B0606030504020204" pitchFamily="34" charset="0"/>
                          <a:cs typeface="Open Sans" panose="020B0606030504020204" pitchFamily="34" charset="0"/>
                        </a:rPr>
                        <a:t> von </a:t>
                      </a:r>
                      <a:r>
                        <a:rPr lang="de-DE" sz="1100" b="1" i="0" baseline="0" dirty="0">
                          <a:latin typeface="Open Sans" panose="020B0606030504020204" pitchFamily="34" charset="0"/>
                          <a:ea typeface="Open Sans" panose="020B0606030504020204" pitchFamily="34" charset="0"/>
                          <a:cs typeface="Open Sans" panose="020B0606030504020204" pitchFamily="34" charset="0"/>
                        </a:rPr>
                        <a:t>Bücherlisten </a:t>
                      </a:r>
                      <a:r>
                        <a:rPr lang="de-DE" sz="1100" b="0" i="0" baseline="0" dirty="0">
                          <a:latin typeface="Open Sans" panose="020B0606030504020204" pitchFamily="34" charset="0"/>
                          <a:ea typeface="Open Sans" panose="020B0606030504020204" pitchFamily="34" charset="0"/>
                          <a:cs typeface="Open Sans" panose="020B0606030504020204" pitchFamily="34" charset="0"/>
                        </a:rPr>
                        <a:t>oder</a:t>
                      </a:r>
                      <a:r>
                        <a:rPr lang="de-DE" sz="1100" b="1" i="0" baseline="0" dirty="0">
                          <a:latin typeface="Open Sans" panose="020B0606030504020204" pitchFamily="34" charset="0"/>
                          <a:ea typeface="Open Sans" panose="020B0606030504020204" pitchFamily="34" charset="0"/>
                          <a:cs typeface="Open Sans" panose="020B0606030504020204" pitchFamily="34" charset="0"/>
                        </a:rPr>
                        <a:t> Favoriten, </a:t>
                      </a:r>
                      <a:r>
                        <a:rPr lang="de-DE" sz="1100" b="0" i="0" baseline="0" dirty="0">
                          <a:latin typeface="Open Sans" panose="020B0606030504020204" pitchFamily="34" charset="0"/>
                          <a:ea typeface="Open Sans" panose="020B0606030504020204" pitchFamily="34" charset="0"/>
                          <a:cs typeface="Open Sans" panose="020B0606030504020204" pitchFamily="34" charset="0"/>
                        </a:rPr>
                        <a:t>Speichern von </a:t>
                      </a:r>
                      <a:r>
                        <a:rPr lang="de-DE" sz="1100" b="1" i="0" baseline="0" dirty="0">
                          <a:latin typeface="Open Sans" panose="020B0606030504020204" pitchFamily="34" charset="0"/>
                          <a:ea typeface="Open Sans" panose="020B0606030504020204" pitchFamily="34" charset="0"/>
                          <a:cs typeface="Open Sans" panose="020B0606030504020204" pitchFamily="34" charset="0"/>
                        </a:rPr>
                        <a:t>Suchanfragen</a:t>
                      </a:r>
                      <a:endParaRPr lang="de-DE" sz="1100" b="1" i="0" dirty="0">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100" b="1" kern="1200" noProof="0" dirty="0">
                          <a:solidFill>
                            <a:srgbClr val="00B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de-DE" sz="1100" b="1" kern="1200" noProof="0" dirty="0">
                        <a:solidFill>
                          <a:srgbClr val="00B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100" b="1" kern="1200" dirty="0">
                          <a:solidFill>
                            <a:srgbClr val="FF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de-DE" sz="1100" b="1" kern="1200" dirty="0">
                        <a:solidFill>
                          <a:srgbClr val="FF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extLst>
                  <a:ext uri="{0D108BD9-81ED-4DB2-BD59-A6C34878D82A}">
                    <a16:rowId xmlns:a16="http://schemas.microsoft.com/office/drawing/2014/main" val="10010"/>
                  </a:ext>
                </a:extLst>
              </a:tr>
              <a:tr h="0">
                <a:tc>
                  <a:txBody>
                    <a:bodyPr/>
                    <a:lstStyle/>
                    <a:p>
                      <a:pPr>
                        <a:spcBef>
                          <a:spcPts val="0"/>
                        </a:spcBef>
                      </a:pPr>
                      <a:r>
                        <a:rPr lang="de-DE" sz="1100" b="1" i="0" dirty="0">
                          <a:latin typeface="Open Sans" panose="020B0606030504020204" pitchFamily="34" charset="0"/>
                          <a:ea typeface="Open Sans" panose="020B0606030504020204" pitchFamily="34" charset="0"/>
                          <a:cs typeface="Open Sans" panose="020B0606030504020204" pitchFamily="34" charset="0"/>
                        </a:rPr>
                        <a:t>Export von Titeldaten </a:t>
                      </a:r>
                      <a:r>
                        <a:rPr lang="de-DE" sz="1100" i="0" dirty="0">
                          <a:latin typeface="Open Sans" panose="020B0606030504020204" pitchFamily="34" charset="0"/>
                          <a:ea typeface="Open Sans" panose="020B0606030504020204" pitchFamily="34" charset="0"/>
                          <a:cs typeface="Open Sans" panose="020B0606030504020204" pitchFamily="34" charset="0"/>
                        </a:rPr>
                        <a:t>z.</a:t>
                      </a:r>
                      <a:r>
                        <a:rPr lang="de-DE" sz="1100" i="0" baseline="0" dirty="0">
                          <a:latin typeface="Open Sans" panose="020B0606030504020204" pitchFamily="34" charset="0"/>
                          <a:ea typeface="Open Sans" panose="020B0606030504020204" pitchFamily="34" charset="0"/>
                          <a:cs typeface="Open Sans" panose="020B0606030504020204" pitchFamily="34" charset="0"/>
                        </a:rPr>
                        <a:t> B. in </a:t>
                      </a:r>
                      <a:r>
                        <a:rPr lang="de-DE" sz="1100" i="0" baseline="0" dirty="0" err="1">
                          <a:latin typeface="Open Sans" panose="020B0606030504020204" pitchFamily="34" charset="0"/>
                          <a:ea typeface="Open Sans" panose="020B0606030504020204" pitchFamily="34" charset="0"/>
                          <a:cs typeface="Open Sans" panose="020B0606030504020204" pitchFamily="34" charset="0"/>
                        </a:rPr>
                        <a:t>Citavi</a:t>
                      </a:r>
                      <a:endParaRPr lang="de-DE" sz="1100" b="0" i="0" dirty="0">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100" b="1" kern="1200" noProof="0" dirty="0">
                          <a:solidFill>
                            <a:srgbClr val="00B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de-DE" sz="1100" b="1" kern="1200" noProof="0" dirty="0">
                        <a:solidFill>
                          <a:srgbClr val="00B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tc>
                  <a:txBody>
                    <a:bodyPr/>
                    <a:lstStyle/>
                    <a:p>
                      <a:pPr algn="ctr">
                        <a:spcBef>
                          <a:spcPts val="0"/>
                        </a:spcBef>
                      </a:pPr>
                      <a:r>
                        <a:rPr lang="de-DE" sz="1100" b="1">
                          <a:solidFill>
                            <a:srgbClr val="00B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de-DE" sz="1100" b="1" dirty="0">
                        <a:solidFill>
                          <a:srgbClr val="00B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extLst>
                  <a:ext uri="{0D108BD9-81ED-4DB2-BD59-A6C34878D82A}">
                    <a16:rowId xmlns:a16="http://schemas.microsoft.com/office/drawing/2014/main" val="10011"/>
                  </a:ext>
                </a:extLst>
              </a:tr>
              <a:tr h="0">
                <a:tc>
                  <a:txBody>
                    <a:bodyPr/>
                    <a:lstStyle/>
                    <a:p>
                      <a:pPr>
                        <a:spcBef>
                          <a:spcPts val="0"/>
                        </a:spcBef>
                      </a:pPr>
                      <a:r>
                        <a:rPr lang="de-DE" sz="1100" i="0" dirty="0">
                          <a:latin typeface="Open Sans" panose="020B0606030504020204" pitchFamily="34" charset="0"/>
                          <a:ea typeface="Open Sans" panose="020B0606030504020204" pitchFamily="34" charset="0"/>
                          <a:cs typeface="Open Sans" panose="020B0606030504020204" pitchFamily="34" charset="0"/>
                        </a:rPr>
                        <a:t>Anzeige von </a:t>
                      </a:r>
                      <a:r>
                        <a:rPr lang="de-DE" sz="1100" b="1" i="0" dirty="0">
                          <a:latin typeface="Open Sans" panose="020B0606030504020204" pitchFamily="34" charset="0"/>
                          <a:ea typeface="Open Sans" panose="020B0606030504020204" pitchFamily="34" charset="0"/>
                          <a:cs typeface="Open Sans" panose="020B0606030504020204" pitchFamily="34" charset="0"/>
                        </a:rPr>
                        <a:t>Zitationsvorschlägen</a:t>
                      </a:r>
                    </a:p>
                  </a:txBody>
                  <a:tcPr marL="45720" marR="4572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100" b="1" kern="1200" noProof="0" dirty="0">
                          <a:solidFill>
                            <a:srgbClr val="00B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de-DE" sz="1100" b="1" kern="1200" noProof="0" dirty="0">
                        <a:solidFill>
                          <a:srgbClr val="00B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tc>
                  <a:txBody>
                    <a:bodyPr/>
                    <a:lstStyle/>
                    <a:p>
                      <a:pPr algn="ctr">
                        <a:spcBef>
                          <a:spcPts val="0"/>
                        </a:spcBef>
                      </a:pPr>
                      <a:r>
                        <a:rPr lang="de-DE" sz="1100" b="1" dirty="0">
                          <a:solidFill>
                            <a:srgbClr val="00B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de-DE" sz="1100" b="1" dirty="0">
                        <a:solidFill>
                          <a:srgbClr val="00B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84124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ANMELDUNG UND KONTO</a:t>
            </a:r>
          </a:p>
        </p:txBody>
      </p:sp>
      <p:sp>
        <p:nvSpPr>
          <p:cNvPr id="4" name="Datumsplatzhalter 3"/>
          <p:cNvSpPr>
            <a:spLocks noGrp="1"/>
          </p:cNvSpPr>
          <p:nvPr>
            <p:ph type="dt" sz="half" idx="2"/>
          </p:nvPr>
        </p:nvSpPr>
        <p:spPr/>
        <p:txBody>
          <a:bodyPr/>
          <a:lstStyle/>
          <a:p>
            <a:pPr>
              <a:defRPr/>
            </a:pPr>
            <a:r>
              <a:rPr lang="de-DE" altLang="de-DE" dirty="0"/>
              <a:t>Universitätsbibliothek Leipzig</a:t>
            </a:r>
          </a:p>
          <a:p>
            <a:pPr>
              <a:defRPr/>
            </a:pPr>
            <a:endParaRPr lang="de-DE" altLang="de-DE" dirty="0"/>
          </a:p>
        </p:txBody>
      </p:sp>
    </p:spTree>
    <p:extLst>
      <p:ext uri="{BB962C8B-B14F-4D97-AF65-F5344CB8AC3E}">
        <p14:creationId xmlns:p14="http://schemas.microsoft.com/office/powerpoint/2010/main" val="3182123681"/>
      </p:ext>
    </p:extLst>
  </p:cSld>
  <p:clrMapOvr>
    <a:masterClrMapping/>
  </p:clrMapOvr>
</p:sld>
</file>

<file path=ppt/theme/theme1.xml><?xml version="1.0" encoding="utf-8"?>
<a:theme xmlns:a="http://schemas.openxmlformats.org/drawingml/2006/main" name="Musterfoliensatz_16zu9-4">
  <a:themeElements>
    <a:clrScheme name="UBL Vorlage">
      <a:dk1>
        <a:sysClr val="windowText" lastClr="000000"/>
      </a:dk1>
      <a:lt1>
        <a:sysClr val="window" lastClr="FFFFFF"/>
      </a:lt1>
      <a:dk2>
        <a:srgbClr val="262A31"/>
      </a:dk2>
      <a:lt2>
        <a:srgbClr val="FFFFFF"/>
      </a:lt2>
      <a:accent1>
        <a:srgbClr val="13314F"/>
      </a:accent1>
      <a:accent2>
        <a:srgbClr val="EC7602"/>
      </a:accent2>
      <a:accent3>
        <a:srgbClr val="696170"/>
      </a:accent3>
      <a:accent4>
        <a:srgbClr val="262A31"/>
      </a:accent4>
      <a:accent5>
        <a:srgbClr val="B8DAE3"/>
      </a:accent5>
      <a:accent6>
        <a:srgbClr val="BFBFBF"/>
      </a:accent6>
      <a:hlink>
        <a:srgbClr val="EC7602"/>
      </a:hlink>
      <a:folHlink>
        <a:srgbClr val="13314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usterfoliensatz_16zu9.pptx" id="{1F4633BB-A715-4267-A01F-A8E8896AFFCB}" vid="{892578BE-4E31-43CD-8862-1E55CE43396C}"/>
    </a:ext>
  </a:extLst>
</a:theme>
</file>

<file path=ppt/theme/theme2.xml><?xml version="1.0" encoding="utf-8"?>
<a:theme xmlns:a="http://schemas.openxmlformats.org/drawingml/2006/main" name="Master2_UniLeipzig_PPT Vorlage">
  <a:themeElements>
    <a:clrScheme name="UBL Vorlage">
      <a:dk1>
        <a:sysClr val="windowText" lastClr="000000"/>
      </a:dk1>
      <a:lt1>
        <a:sysClr val="window" lastClr="FFFFFF"/>
      </a:lt1>
      <a:dk2>
        <a:srgbClr val="262A31"/>
      </a:dk2>
      <a:lt2>
        <a:srgbClr val="FFFFFF"/>
      </a:lt2>
      <a:accent1>
        <a:srgbClr val="13314F"/>
      </a:accent1>
      <a:accent2>
        <a:srgbClr val="EC7602"/>
      </a:accent2>
      <a:accent3>
        <a:srgbClr val="262A31"/>
      </a:accent3>
      <a:accent4>
        <a:srgbClr val="696170"/>
      </a:accent4>
      <a:accent5>
        <a:srgbClr val="B8DAE3"/>
      </a:accent5>
      <a:accent6>
        <a:srgbClr val="BFBFBF"/>
      </a:accent6>
      <a:hlink>
        <a:srgbClr val="EC7602"/>
      </a:hlink>
      <a:folHlink>
        <a:srgbClr val="13314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i="0" smtClean="0">
            <a:latin typeface="+mn-lt"/>
            <a:cs typeface="Arial" panose="020B0604020202020204" pitchFamily="34" charset="0"/>
          </a:defRPr>
        </a:defPPr>
      </a:lstStyle>
    </a:txDef>
  </a:objectDefaults>
  <a:extraClrSchemeLst/>
  <a:extLst>
    <a:ext uri="{05A4C25C-085E-4340-85A3-A5531E510DB2}">
      <thm15:themeFamily xmlns:thm15="http://schemas.microsoft.com/office/thememl/2012/main" name="Musterfoliensatz_16zu9.pptx" id="{1F4633BB-A715-4267-A01F-A8E8896AFFCB}" vid="{B78201CC-F12C-4DA5-A3F7-BC97036DF746}"/>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2019_PowerPoint_Vorlage</Template>
  <TotalTime>0</TotalTime>
  <Words>6464</Words>
  <Application>Microsoft Office PowerPoint</Application>
  <PresentationFormat>Bildschirmpräsentation (16:9)</PresentationFormat>
  <Paragraphs>564</Paragraphs>
  <Slides>50</Slides>
  <Notes>50</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50</vt:i4>
      </vt:variant>
    </vt:vector>
  </HeadingPairs>
  <TitlesOfParts>
    <vt:vector size="58" baseType="lpstr">
      <vt:lpstr>Calibri</vt:lpstr>
      <vt:lpstr>Futura</vt:lpstr>
      <vt:lpstr>Arial</vt:lpstr>
      <vt:lpstr>Symbol</vt:lpstr>
      <vt:lpstr>Ubuntu Mono</vt:lpstr>
      <vt:lpstr>Open Sans</vt:lpstr>
      <vt:lpstr>Musterfoliensatz_16zu9-4</vt:lpstr>
      <vt:lpstr>Master2_UniLeipzig_PPT Vorlage</vt:lpstr>
      <vt:lpstr> Ressourcen für die  Kommunikations-, Medien- und Filmwissenschaft</vt:lpstr>
      <vt:lpstr>übersicht</vt:lpstr>
      <vt:lpstr>WAS IST ADLR.LINK?</vt:lpstr>
      <vt:lpstr>PowerPoint-Präsentation</vt:lpstr>
      <vt:lpstr>Was ist adlr.link?</vt:lpstr>
      <vt:lpstr>Was kann adlr.link?</vt:lpstr>
      <vt:lpstr>Welche Ressourcen sind durchsuchbar?</vt:lpstr>
      <vt:lpstr>Vorteile eines Kontos</vt:lpstr>
      <vt:lpstr>ANMELDUNG UND KONTO</vt:lpstr>
      <vt:lpstr>REGISTRIERUNG</vt:lpstr>
      <vt:lpstr>REGISTRIERUNG</vt:lpstr>
      <vt:lpstr>LOGIN</vt:lpstr>
      <vt:lpstr>konto</vt:lpstr>
      <vt:lpstr>Suchen und recherchieren</vt:lpstr>
      <vt:lpstr>Einstieg</vt:lpstr>
      <vt:lpstr>Suchstrategien</vt:lpstr>
      <vt:lpstr>Erweiterte Suche</vt:lpstr>
      <vt:lpstr>Kategoriensuche</vt:lpstr>
      <vt:lpstr>ERGEBNISLISTE</vt:lpstr>
      <vt:lpstr>ERGEBNISLISTE</vt:lpstr>
      <vt:lpstr>Medientypen</vt:lpstr>
      <vt:lpstr>Medientypen</vt:lpstr>
      <vt:lpstr>GRUPPIERUNG</vt:lpstr>
      <vt:lpstr>FilteR</vt:lpstr>
      <vt:lpstr>FilteR</vt:lpstr>
      <vt:lpstr>Zugang zu medien erhalten</vt:lpstr>
      <vt:lpstr>„Get it“</vt:lpstr>
      <vt:lpstr>Open Access-Ressourcen</vt:lpstr>
      <vt:lpstr>Open Access-Ressourcen</vt:lpstr>
      <vt:lpstr>Printbücher</vt:lpstr>
      <vt:lpstr>Vorhanden oder nicht vorhanden?</vt:lpstr>
      <vt:lpstr>E-Books Für adlr.link</vt:lpstr>
      <vt:lpstr>Andere E-Books</vt:lpstr>
      <vt:lpstr>ZEITSCHRIFTENARTIKEL</vt:lpstr>
      <vt:lpstr>ZEITSCHRIFTENARTIKEL</vt:lpstr>
      <vt:lpstr>Print-NEUERSCHEINUNGEN</vt:lpstr>
      <vt:lpstr>Print-Neuerscheinungen</vt:lpstr>
      <vt:lpstr>MEDIATHEKs-INHALTE</vt:lpstr>
      <vt:lpstr>FACHSPEZIFISCHE  DATENBANKEN</vt:lpstr>
      <vt:lpstr>DATENBANKEN  MIT ADLR.LINK-LIZENZ</vt:lpstr>
      <vt:lpstr>WAS ist, wenn ich eine Ressource nicht finde?</vt:lpstr>
      <vt:lpstr>KANN ICH ANSCHAFFUNGSVORSCHLÄGE MACHEN?</vt:lpstr>
      <vt:lpstr>Weitere Features</vt:lpstr>
      <vt:lpstr>SUCHVERLAUF</vt:lpstr>
      <vt:lpstr>Werkzeuge für die Suche</vt:lpstr>
      <vt:lpstr>Werkzeuge für einzelne Titel</vt:lpstr>
      <vt:lpstr>FAvoriten</vt:lpstr>
      <vt:lpstr>Fragen?</vt:lpstr>
      <vt:lpstr>Fragen?</vt:lpstr>
      <vt:lpstr>Vielen Dank!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Präsentationstitel in Arial Bold Kann auch dreizeilig sein muss aber nicht</dc:title>
  <dc:creator>Stoppe, Sebastian</dc:creator>
  <cp:lastModifiedBy>Stoppe, Sebastian</cp:lastModifiedBy>
  <cp:revision>61</cp:revision>
  <cp:lastPrinted>2017-09-28T12:33:25Z</cp:lastPrinted>
  <dcterms:created xsi:type="dcterms:W3CDTF">2019-12-10T15:07:45Z</dcterms:created>
  <dcterms:modified xsi:type="dcterms:W3CDTF">2023-01-13T08:18:04Z</dcterms:modified>
</cp:coreProperties>
</file>